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756" r:id="rId1"/>
  </p:sldMasterIdLst>
  <p:notesMasterIdLst>
    <p:notesMasterId r:id="rId30"/>
  </p:notesMasterIdLst>
  <p:sldIdLst>
    <p:sldId id="256" r:id="rId2"/>
    <p:sldId id="440" r:id="rId3"/>
    <p:sldId id="318" r:id="rId4"/>
    <p:sldId id="600" r:id="rId5"/>
    <p:sldId id="602" r:id="rId6"/>
    <p:sldId id="601" r:id="rId7"/>
    <p:sldId id="604" r:id="rId8"/>
    <p:sldId id="605" r:id="rId9"/>
    <p:sldId id="606" r:id="rId10"/>
    <p:sldId id="607" r:id="rId11"/>
    <p:sldId id="622" r:id="rId12"/>
    <p:sldId id="611" r:id="rId13"/>
    <p:sldId id="628" r:id="rId14"/>
    <p:sldId id="609" r:id="rId15"/>
    <p:sldId id="612" r:id="rId16"/>
    <p:sldId id="615" r:id="rId17"/>
    <p:sldId id="617" r:id="rId18"/>
    <p:sldId id="618" r:id="rId19"/>
    <p:sldId id="629" r:id="rId20"/>
    <p:sldId id="623" r:id="rId21"/>
    <p:sldId id="632" r:id="rId22"/>
    <p:sldId id="631" r:id="rId23"/>
    <p:sldId id="634" r:id="rId24"/>
    <p:sldId id="620" r:id="rId25"/>
    <p:sldId id="621" r:id="rId26"/>
    <p:sldId id="408" r:id="rId27"/>
    <p:sldId id="625" r:id="rId28"/>
    <p:sldId id="626" r:id="rId29"/>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796" autoAdjust="0"/>
  </p:normalViewPr>
  <p:slideViewPr>
    <p:cSldViewPr>
      <p:cViewPr>
        <p:scale>
          <a:sx n="100" d="100"/>
          <a:sy n="100" d="100"/>
        </p:scale>
        <p:origin x="-1944" y="-13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66B74BD-709A-406C-AFB6-B49BC409E65E}" type="datetimeFigureOut">
              <a:rPr lang="en-US" smtClean="0"/>
              <a:pPr/>
              <a:t>6/3/2019</a:t>
            </a:fld>
            <a:endParaRPr lang="en-US"/>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4930DBBA-33DF-4FEA-ABB1-CD57EA5FD096}" type="slidenum">
              <a:rPr lang="en-US" smtClean="0"/>
              <a:pPr/>
              <a:t>‹#›</a:t>
            </a:fld>
            <a:endParaRPr lang="en-US"/>
          </a:p>
        </p:txBody>
      </p:sp>
    </p:spTree>
    <p:extLst>
      <p:ext uri="{BB962C8B-B14F-4D97-AF65-F5344CB8AC3E}">
        <p14:creationId xmlns:p14="http://schemas.microsoft.com/office/powerpoint/2010/main" val="72904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930DBBA-33DF-4FEA-ABB1-CD57EA5FD096}"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930DBBA-33DF-4FEA-ABB1-CD57EA5FD096}"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VANET stands for Vehicular ad hoc network, digital communications between cars and trucks and also roadside units. So here we can communicate between vehicles or V2V Communication even communication between vehicles and roadside units, it could be a grocery store or traffic light anything in the rood. So now there are basically three things that you could do in VANET one of them is safety, safety management and the other one is traffic management who has a big screen and he can see where all the cars are and the third one is internet services like </a:t>
            </a:r>
            <a:r>
              <a:rPr lang="en-US" sz="1200" kern="1200" dirty="0" err="1" smtClean="0">
                <a:solidFill>
                  <a:schemeClr val="tx1"/>
                </a:solidFill>
                <a:effectLst/>
                <a:latin typeface="+mn-lt"/>
                <a:ea typeface="+mn-ea"/>
                <a:cs typeface="+mn-cs"/>
              </a:rPr>
              <a:t>youTube</a:t>
            </a:r>
            <a:r>
              <a:rPr lang="en-US" sz="1200" kern="1200" dirty="0" smtClean="0">
                <a:solidFill>
                  <a:schemeClr val="tx1"/>
                </a:solidFill>
                <a:effectLst/>
                <a:latin typeface="+mn-lt"/>
                <a:ea typeface="+mn-ea"/>
                <a:cs typeface="+mn-cs"/>
              </a:rPr>
              <a:t> or anything else.</a:t>
            </a:r>
          </a:p>
        </p:txBody>
      </p:sp>
      <p:sp>
        <p:nvSpPr>
          <p:cNvPr id="4" name="Slide Number Placeholder 3"/>
          <p:cNvSpPr>
            <a:spLocks noGrp="1"/>
          </p:cNvSpPr>
          <p:nvPr>
            <p:ph type="sldNum" sz="quarter" idx="10"/>
          </p:nvPr>
        </p:nvSpPr>
        <p:spPr/>
        <p:txBody>
          <a:bodyPr/>
          <a:lstStyle/>
          <a:p>
            <a:fld id="{4930DBBA-33DF-4FEA-ABB1-CD57EA5FD096}" type="slidenum">
              <a:rPr lang="en-US" smtClean="0"/>
              <a:pPr/>
              <a:t>9</a:t>
            </a:fld>
            <a:endParaRPr lang="en-US"/>
          </a:p>
        </p:txBody>
      </p:sp>
    </p:spTree>
    <p:extLst>
      <p:ext uri="{BB962C8B-B14F-4D97-AF65-F5344CB8AC3E}">
        <p14:creationId xmlns:p14="http://schemas.microsoft.com/office/powerpoint/2010/main" val="156870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I’m going too show you program that you can use to 3d scan yourself and other objects at home using an XBOXKINECT.</a:t>
            </a:r>
            <a:r>
              <a:rPr lang="en-US" baseline="0" dirty="0" smtClean="0"/>
              <a:t> </a:t>
            </a:r>
            <a:r>
              <a:rPr lang="en-US" sz="1200" b="1" i="0" kern="1200" dirty="0" err="1" smtClean="0">
                <a:solidFill>
                  <a:schemeClr val="tx1"/>
                </a:solidFill>
                <a:effectLst/>
                <a:latin typeface="+mn-lt"/>
                <a:ea typeface="+mn-ea"/>
                <a:cs typeface="+mn-cs"/>
              </a:rPr>
              <a:t>Kinect</a:t>
            </a:r>
            <a:r>
              <a:rPr lang="en-US" sz="1200" b="0" i="0" kern="1200" dirty="0" smtClean="0">
                <a:solidFill>
                  <a:schemeClr val="tx1"/>
                </a:solidFill>
                <a:effectLst/>
                <a:latin typeface="+mn-lt"/>
                <a:ea typeface="+mn-ea"/>
                <a:cs typeface="+mn-cs"/>
              </a:rPr>
              <a:t> is a motion detecting camera that you can use with the </a:t>
            </a:r>
            <a:r>
              <a:rPr lang="en-US" sz="1200" b="1" i="0" kern="1200" dirty="0" smtClean="0">
                <a:solidFill>
                  <a:schemeClr val="tx1"/>
                </a:solidFill>
                <a:effectLst/>
                <a:latin typeface="+mn-lt"/>
                <a:ea typeface="+mn-ea"/>
                <a:cs typeface="+mn-cs"/>
              </a:rPr>
              <a:t>Xbox 360</a:t>
            </a:r>
            <a:r>
              <a:rPr lang="en-US" sz="1200" b="0" i="0" kern="1200" dirty="0" smtClean="0">
                <a:solidFill>
                  <a:schemeClr val="tx1"/>
                </a:solidFill>
                <a:effectLst/>
                <a:latin typeface="+mn-lt"/>
                <a:ea typeface="+mn-ea"/>
                <a:cs typeface="+mn-cs"/>
              </a:rPr>
              <a:t>. It uses special technology to track your body movements and translate those movements into games.</a:t>
            </a:r>
          </a:p>
        </p:txBody>
      </p:sp>
      <p:sp>
        <p:nvSpPr>
          <p:cNvPr id="4" name="Slide Number Placeholder 3"/>
          <p:cNvSpPr>
            <a:spLocks noGrp="1"/>
          </p:cNvSpPr>
          <p:nvPr>
            <p:ph type="sldNum" sz="quarter" idx="10"/>
          </p:nvPr>
        </p:nvSpPr>
        <p:spPr/>
        <p:txBody>
          <a:bodyPr/>
          <a:lstStyle/>
          <a:p>
            <a:fld id="{4930DBBA-33DF-4FEA-ABB1-CD57EA5FD096}" type="slidenum">
              <a:rPr lang="en-US" smtClean="0"/>
              <a:pPr/>
              <a:t>12</a:t>
            </a:fld>
            <a:endParaRPr lang="en-US"/>
          </a:p>
        </p:txBody>
      </p:sp>
    </p:spTree>
    <p:extLst>
      <p:ext uri="{BB962C8B-B14F-4D97-AF65-F5344CB8AC3E}">
        <p14:creationId xmlns:p14="http://schemas.microsoft.com/office/powerpoint/2010/main" val="883248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program is </a:t>
            </a:r>
            <a:r>
              <a:rPr lang="en-US" baseline="0" dirty="0" err="1" smtClean="0"/>
              <a:t>ReconstructMe</a:t>
            </a:r>
            <a:r>
              <a:rPr lang="en-US" baseline="0" dirty="0" smtClean="0"/>
              <a:t>, </a:t>
            </a:r>
            <a:r>
              <a:rPr lang="en-US" altLang="zh-CN" dirty="0" smtClean="0">
                <a:ea typeface="ＭＳ Ｐゴシック" pitchFamily="34" charset="-128"/>
              </a:rPr>
              <a:t>Whish</a:t>
            </a:r>
            <a:r>
              <a:rPr lang="en-US" altLang="zh-CN" baseline="0" dirty="0" smtClean="0">
                <a:ea typeface="ＭＳ Ｐゴシック" pitchFamily="34" charset="-128"/>
              </a:rPr>
              <a:t> </a:t>
            </a:r>
            <a:r>
              <a:rPr lang="en-US" altLang="zh-CN" baseline="0" dirty="0" smtClean="0">
                <a:ea typeface="ＭＳ Ｐゴシック" pitchFamily="34" charset="-128"/>
              </a:rPr>
              <a:t>is developed by a group of computer vision experts at </a:t>
            </a:r>
            <a:r>
              <a:rPr lang="en-US" altLang="zh-CN" baseline="0" dirty="0" err="1" smtClean="0">
                <a:ea typeface="ＭＳ Ｐゴシック" pitchFamily="34" charset="-128"/>
              </a:rPr>
              <a:t>ProFusion</a:t>
            </a:r>
            <a:r>
              <a:rPr lang="en-US" altLang="zh-CN" baseline="0" dirty="0" smtClean="0">
                <a:ea typeface="ＭＳ Ｐゴシック" pitchFamily="34" charset="-128"/>
              </a:rPr>
              <a:t> company.</a:t>
            </a:r>
            <a:endParaRPr lang="en-US" altLang="zh-CN" dirty="0" smtClean="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4930DBBA-33DF-4FEA-ABB1-CD57EA5FD096}" type="slidenum">
              <a:rPr lang="en-US" smtClean="0"/>
              <a:pPr/>
              <a:t>13</a:t>
            </a:fld>
            <a:endParaRPr lang="en-US"/>
          </a:p>
        </p:txBody>
      </p:sp>
    </p:spTree>
    <p:extLst>
      <p:ext uri="{BB962C8B-B14F-4D97-AF65-F5344CB8AC3E}">
        <p14:creationId xmlns:p14="http://schemas.microsoft.com/office/powerpoint/2010/main" val="3050341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30DBBA-33DF-4FEA-ABB1-CD57EA5FD096}" type="slidenum">
              <a:rPr lang="en-US" smtClean="0"/>
              <a:pPr/>
              <a:t>18</a:t>
            </a:fld>
            <a:endParaRPr lang="en-US"/>
          </a:p>
        </p:txBody>
      </p:sp>
    </p:spTree>
    <p:extLst>
      <p:ext uri="{BB962C8B-B14F-4D97-AF65-F5344CB8AC3E}">
        <p14:creationId xmlns:p14="http://schemas.microsoft.com/office/powerpoint/2010/main" val="2405436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30DBBA-33DF-4FEA-ABB1-CD57EA5FD096}" type="slidenum">
              <a:rPr lang="en-US" smtClean="0"/>
              <a:pPr/>
              <a:t>19</a:t>
            </a:fld>
            <a:endParaRPr lang="en-US"/>
          </a:p>
        </p:txBody>
      </p:sp>
    </p:spTree>
    <p:extLst>
      <p:ext uri="{BB962C8B-B14F-4D97-AF65-F5344CB8AC3E}">
        <p14:creationId xmlns:p14="http://schemas.microsoft.com/office/powerpoint/2010/main" val="24054366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CD1E64C-CA0D-434A-9298-0076D895E7DC}" type="slidenum">
              <a:rPr lang="en-US"/>
              <a:pPr/>
              <a:t>24</a:t>
            </a:fld>
            <a:endParaRPr lang="en-US"/>
          </a:p>
        </p:txBody>
      </p:sp>
      <p:sp>
        <p:nvSpPr>
          <p:cNvPr id="118786" name="Rectangle 2"/>
          <p:cNvSpPr>
            <a:spLocks noGrp="1" noRot="1" noChangeAspect="1" noChangeArrowheads="1" noTextEdit="1"/>
          </p:cNvSpPr>
          <p:nvPr>
            <p:ph type="sldImg"/>
          </p:nvPr>
        </p:nvSpPr>
        <p:spPr>
          <a:ln/>
        </p:spPr>
      </p:sp>
      <p:sp>
        <p:nvSpPr>
          <p:cNvPr id="118787"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D8BD707-D9CF-40AE-B4C6-C98DA3205C09}" type="datetimeFigureOut">
              <a:rPr lang="en-US" smtClean="0"/>
              <a:pPr/>
              <a:t>6/3/2019</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6/3/2019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1D8BD707-D9CF-40AE-B4C6-C98DA3205C09}" type="datetimeFigureOut">
              <a:rPr lang="en-US" smtClean="0"/>
              <a:pPr/>
              <a:t>6/3/2019</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6/3/2019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1D8BD707-D9CF-40AE-B4C6-C98DA3205C09}" type="datetimeFigureOut">
              <a:rPr lang="en-US" smtClean="0"/>
              <a:pPr/>
              <a:t>6/3/2019</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1D8BD707-D9CF-40AE-B4C6-C98DA3205C09}" type="datetimeFigureOut">
              <a:rPr lang="en-US" smtClean="0"/>
              <a:pPr/>
              <a:t>6/3/2019</a:t>
            </a:fld>
            <a:endParaRPr lang="en-US"/>
          </a:p>
        </p:txBody>
      </p:sp>
      <p:sp>
        <p:nvSpPr>
          <p:cNvPr id="10" name="Slide Number Placeholder 9"/>
          <p:cNvSpPr>
            <a:spLocks noGrp="1"/>
          </p:cNvSpPr>
          <p:nvPr>
            <p:ph type="sldNum" sz="quarter" idx="16"/>
          </p:nvPr>
        </p:nvSpPr>
        <p:spPr/>
        <p:txBody>
          <a:bodyPr rtlCol="0"/>
          <a:lstStyle/>
          <a:p>
            <a:fld id="{B6F15528-21DE-4FAA-801E-634DDDAF4B2B}"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1D8BD707-D9CF-40AE-B4C6-C98DA3205C09}" type="datetimeFigureOut">
              <a:rPr lang="en-US" smtClean="0"/>
              <a:pPr/>
              <a:t>6/3/2019</a:t>
            </a:fld>
            <a:endParaRPr lang="en-US"/>
          </a:p>
        </p:txBody>
      </p:sp>
      <p:sp>
        <p:nvSpPr>
          <p:cNvPr id="12" name="Slide Number Placeholder 11"/>
          <p:cNvSpPr>
            <a:spLocks noGrp="1"/>
          </p:cNvSpPr>
          <p:nvPr>
            <p:ph type="sldNum" sz="quarter" idx="16"/>
          </p:nvPr>
        </p:nvSpPr>
        <p:spPr/>
        <p:txBody>
          <a:bodyPr rtlCol="0"/>
          <a:lstStyle/>
          <a:p>
            <a:fld id="{B6F15528-21DE-4FAA-801E-634DDDAF4B2B}"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D8BD707-D9CF-40AE-B4C6-C98DA3205C09}" type="datetimeFigureOut">
              <a:rPr lang="en-US" smtClean="0"/>
              <a:pPr/>
              <a:t>6/3/2019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6/3/2019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B6F15528-21DE-4FAA-801E-634DDDAF4B2B}"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1D8BD707-D9CF-40AE-B4C6-C98DA3205C09}" type="datetimeFigureOut">
              <a:rPr lang="en-US" smtClean="0"/>
              <a:pPr/>
              <a:t>6/3/2019</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B6F15528-21DE-4FAA-801E-634DDDAF4B2B}"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D8BD707-D9CF-40AE-B4C6-C98DA3205C09}" type="datetimeFigureOut">
              <a:rPr lang="en-US" smtClean="0"/>
              <a:pPr/>
              <a:t>6/3/2019</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10" Type="http://schemas.openxmlformats.org/officeDocument/2006/relationships/hyperlink" Target="Scans/KakaoTalk_Video_20190530_1857_33_078.mp4" TargetMode="External"/><Relationship Id="rId4" Type="http://schemas.openxmlformats.org/officeDocument/2006/relationships/image" Target="../media/image28.emf"/><Relationship Id="rId9" Type="http://schemas.openxmlformats.org/officeDocument/2006/relationships/image" Target="../media/image33.emf"/></Relationships>
</file>

<file path=ppt/slides/_rels/slide19.xml.rels><?xml version="1.0" encoding="UTF-8" standalone="yes"?>
<Relationships xmlns="http://schemas.openxmlformats.org/package/2006/relationships"><Relationship Id="rId8" Type="http://schemas.openxmlformats.org/officeDocument/2006/relationships/image" Target="../media/image32.emf"/><Relationship Id="rId13" Type="http://schemas.openxmlformats.org/officeDocument/2006/relationships/image" Target="../media/image37.jpeg"/><Relationship Id="rId3" Type="http://schemas.openxmlformats.org/officeDocument/2006/relationships/image" Target="../media/image27.emf"/><Relationship Id="rId7" Type="http://schemas.openxmlformats.org/officeDocument/2006/relationships/image" Target="../media/image31.emf"/><Relationship Id="rId12" Type="http://schemas.openxmlformats.org/officeDocument/2006/relationships/image" Target="../media/image36.png"/><Relationship Id="rId17" Type="http://schemas.openxmlformats.org/officeDocument/2006/relationships/hyperlink" Target="Scans/KakaoTalk_Video_20190530_1857_33_078.mp4" TargetMode="External"/><Relationship Id="rId2" Type="http://schemas.openxmlformats.org/officeDocument/2006/relationships/notesSlide" Target="../notesSlides/notesSlide8.xml"/><Relationship Id="rId16"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30.emf"/><Relationship Id="rId11" Type="http://schemas.openxmlformats.org/officeDocument/2006/relationships/image" Target="../media/image35.png"/><Relationship Id="rId5" Type="http://schemas.openxmlformats.org/officeDocument/2006/relationships/image" Target="../media/image29.emf"/><Relationship Id="rId15" Type="http://schemas.openxmlformats.org/officeDocument/2006/relationships/image" Target="../media/image39.jpeg"/><Relationship Id="rId10" Type="http://schemas.openxmlformats.org/officeDocument/2006/relationships/image" Target="../media/image34.png"/><Relationship Id="rId4" Type="http://schemas.openxmlformats.org/officeDocument/2006/relationships/image" Target="../media/image28.emf"/><Relationship Id="rId9" Type="http://schemas.openxmlformats.org/officeDocument/2006/relationships/image" Target="../media/image33.emf"/><Relationship Id="rId14" Type="http://schemas.openxmlformats.org/officeDocument/2006/relationships/image" Target="../media/image38.jpe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8.emf"/><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2.jpeg"/><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jpeg"/><Relationship Id="rId7" Type="http://schemas.openxmlformats.org/officeDocument/2006/relationships/image" Target="../media/image68.jpeg"/><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image" Target="../media/image67.jpeg"/><Relationship Id="rId11" Type="http://schemas.openxmlformats.org/officeDocument/2006/relationships/image" Target="../media/image11.png"/><Relationship Id="rId5" Type="http://schemas.openxmlformats.org/officeDocument/2006/relationships/image" Target="../media/image66.jpeg"/><Relationship Id="rId10" Type="http://schemas.openxmlformats.org/officeDocument/2006/relationships/hyperlink" Target="Scans/Kinect%20Rotation.mp4" TargetMode="External"/><Relationship Id="rId4" Type="http://schemas.openxmlformats.org/officeDocument/2006/relationships/image" Target="../media/image65.jpeg"/><Relationship Id="rId9" Type="http://schemas.openxmlformats.org/officeDocument/2006/relationships/image" Target="../media/image70.jpe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ChangeArrowheads="1"/>
          </p:cNvSpPr>
          <p:nvPr/>
        </p:nvSpPr>
        <p:spPr bwMode="auto">
          <a:xfrm>
            <a:off x="609600" y="4343400"/>
            <a:ext cx="2514600" cy="1600200"/>
          </a:xfrm>
          <a:prstGeom prst="rect">
            <a:avLst/>
          </a:prstGeom>
          <a:noFill/>
          <a:ln w="9525">
            <a:noFill/>
            <a:miter lim="800000"/>
            <a:headEnd/>
            <a:tailEnd/>
          </a:ln>
        </p:spPr>
        <p:txBody>
          <a:bodyPr/>
          <a:lstStyle/>
          <a:p>
            <a:pPr>
              <a:spcBef>
                <a:spcPct val="20000"/>
              </a:spcBef>
            </a:pPr>
            <a:endParaRPr lang="en-US" b="1" dirty="0">
              <a:solidFill>
                <a:schemeClr val="bg1"/>
              </a:solidFill>
              <a:latin typeface="Book Antiqua" pitchFamily="18" charset="0"/>
            </a:endParaRPr>
          </a:p>
        </p:txBody>
      </p:sp>
      <p:sp>
        <p:nvSpPr>
          <p:cNvPr id="8" name="Rectangle 1"/>
          <p:cNvSpPr>
            <a:spLocks noChangeArrowheads="1"/>
          </p:cNvSpPr>
          <p:nvPr/>
        </p:nvSpPr>
        <p:spPr bwMode="auto">
          <a:xfrm>
            <a:off x="1371600" y="272535"/>
            <a:ext cx="777239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2400" b="1" dirty="0" err="1">
                <a:solidFill>
                  <a:srgbClr val="002060"/>
                </a:solidFill>
                <a:latin typeface="Calibri" pitchFamily="34" charset="0"/>
                <a:ea typeface="Times New Roman" pitchFamily="18" charset="0"/>
                <a:cs typeface="Arial" pitchFamily="34" charset="0"/>
              </a:rPr>
              <a:t>Dongseo</a:t>
            </a:r>
            <a:r>
              <a:rPr lang="en-US" sz="2400" b="1" dirty="0">
                <a:solidFill>
                  <a:srgbClr val="002060"/>
                </a:solidFill>
                <a:latin typeface="Calibri" pitchFamily="34" charset="0"/>
                <a:ea typeface="Times New Roman" pitchFamily="18" charset="0"/>
                <a:cs typeface="Arial" pitchFamily="34" charset="0"/>
              </a:rPr>
              <a:t> University</a:t>
            </a:r>
          </a:p>
          <a:p>
            <a:pPr algn="ctr"/>
            <a:r>
              <a:rPr lang="en-US" sz="2400" b="1" dirty="0">
                <a:solidFill>
                  <a:srgbClr val="002060"/>
                </a:solidFill>
                <a:latin typeface="Calibri" pitchFamily="34" charset="0"/>
                <a:ea typeface="Times New Roman" pitchFamily="18" charset="0"/>
                <a:cs typeface="Arial" pitchFamily="34" charset="0"/>
              </a:rPr>
              <a:t>Division of Computer &amp; Information Engineering</a:t>
            </a:r>
          </a:p>
          <a:p>
            <a:pPr algn="ctr"/>
            <a:r>
              <a:rPr lang="en-US" sz="2400" b="1" dirty="0">
                <a:solidFill>
                  <a:srgbClr val="002060"/>
                </a:solidFill>
                <a:latin typeface="Calibri" pitchFamily="34" charset="0"/>
                <a:ea typeface="Times New Roman" pitchFamily="18" charset="0"/>
                <a:cs typeface="Arial" pitchFamily="34" charset="0"/>
              </a:rPr>
              <a:t>Computer </a:t>
            </a:r>
            <a:r>
              <a:rPr lang="en-US" sz="2400" b="1" dirty="0" smtClean="0">
                <a:solidFill>
                  <a:srgbClr val="002060"/>
                </a:solidFill>
                <a:latin typeface="Calibri" pitchFamily="34" charset="0"/>
                <a:ea typeface="Times New Roman" pitchFamily="18" charset="0"/>
                <a:cs typeface="Arial" pitchFamily="34" charset="0"/>
              </a:rPr>
              <a:t>Vision - </a:t>
            </a:r>
            <a:r>
              <a:rPr lang="en-US" sz="2400" b="1" dirty="0">
                <a:solidFill>
                  <a:srgbClr val="002060"/>
                </a:solidFill>
                <a:latin typeface="Calibri" pitchFamily="34" charset="0"/>
                <a:ea typeface="Times New Roman" pitchFamily="18" charset="0"/>
                <a:cs typeface="Arial" pitchFamily="34" charset="0"/>
              </a:rPr>
              <a:t>Prof: </a:t>
            </a:r>
            <a:r>
              <a:rPr lang="en-US" sz="2400" b="1" dirty="0">
                <a:solidFill>
                  <a:srgbClr val="002060"/>
                </a:solidFill>
                <a:latin typeface="Calibri" pitchFamily="34" charset="0"/>
                <a:ea typeface="Times New Roman" pitchFamily="18" charset="0"/>
                <a:cs typeface="Arial" pitchFamily="34" charset="0"/>
              </a:rPr>
              <a:t>Lee </a:t>
            </a:r>
            <a:r>
              <a:rPr lang="en-US" sz="2400" b="1" dirty="0" err="1">
                <a:solidFill>
                  <a:srgbClr val="002060"/>
                </a:solidFill>
                <a:latin typeface="Calibri" pitchFamily="34" charset="0"/>
                <a:ea typeface="Times New Roman" pitchFamily="18" charset="0"/>
                <a:cs typeface="Arial" pitchFamily="34" charset="0"/>
              </a:rPr>
              <a:t>Byung</a:t>
            </a:r>
            <a:r>
              <a:rPr lang="en-US" sz="2400" b="1" dirty="0">
                <a:solidFill>
                  <a:srgbClr val="002060"/>
                </a:solidFill>
                <a:latin typeface="Calibri" pitchFamily="34" charset="0"/>
                <a:ea typeface="Times New Roman" pitchFamily="18" charset="0"/>
                <a:cs typeface="Arial" pitchFamily="34" charset="0"/>
              </a:rPr>
              <a:t> Gook</a:t>
            </a:r>
            <a:endParaRPr lang="en-US" sz="2400" b="1" dirty="0">
              <a:solidFill>
                <a:srgbClr val="002060"/>
              </a:solidFill>
              <a:latin typeface="Calibri" pitchFamily="34" charset="0"/>
              <a:ea typeface="Times New Roman" pitchFamily="18" charset="0"/>
              <a:cs typeface="Arial" pitchFamily="34" charset="0"/>
            </a:endParaRPr>
          </a:p>
        </p:txBody>
      </p:sp>
      <p:pic>
        <p:nvPicPr>
          <p:cNvPr id="12" name="Picture 10" descr="http://upload.wikimedia.org/wikipedia/en/1/1c/DSU_Emble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371600" cy="160136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data:image/jpeg;base64,/9j/4AAQSkZJRgABAQAAAQABAAD/2wBDAAkGBwgHBgkIBwgKCgkLDRYPDQwMDRsUFRAWIB0iIiAdHx8kKDQsJCYxJx8fLT0tMTU3Ojo6Iys/RD84QzQ5Ojf/2wBDAQoKCg0MDRoPDxo3JR8lNzc3Nzc3Nzc3Nzc3Nzc3Nzc3Nzc3Nzc3Nzc3Nzc3Nzc3Nzc3Nzc3Nzc3Nzc3Nzc3Nzf/wAARCACjAPoDASIAAhEBAxEB/8QAGwAAAAcBAAAAAAAAAAAAAAAAAAECAwQFBgf/xAA7EAACAQMDAgUCBAMHBAMBAAABAgMABBEFEiExQQYTIlFhMnEUQoGRI1KhBxUWM7HB0SRykuE0VPBi/8QAGQEBAQEBAQEAAAAAAAAAAAAAAAECAwQF/8QAIhEBAQEBAAMBAQACAwEAAAAAAAERAgMhMRJBBBMUIlFx/9oADAMBAAIRAxEAPwDf4FHximWmTrvH704Npxk81wbHgn7UAu3txRPIFFMpceY2NpAHvQSCBzzQAFV97fTRbfItmlNR59SuYow0tuyE9hzU2Li3I544FGR71RTajqQRTBak57t2qRp93eSDbcQknPUVP3Nxfxc1ZBvVgZpe0HqaSSQpPAqOGuJDlSgHvWkSdvsaSVKgt1phkuQD6gT2xTUUV0XLTS+n2FTTFNqniG5hneG2g+kdTVA/iLWHHBAJPRRW4fS4JCzsPU3U0LfSbW3YOqAn5rOda1vLJ2+t61HMjzwEp3U8HFXkHiOG4IRYJS3cBelXZhjLZKqT9qJI4FyURQe/FWalsJhmWWPO0j4NGzdMUvKdhRMA2G6YrWoAb9aBYY6UY29MjPtmgEJpsBKRjmi3BjjNOEYXBFIyoIpqAAAKH1Yozz0IJoDJ6jFACQOM0C3YGiO1Vy3SmluELbQDj7UD2RShgjIprKseBQBBOAeaBwmgHyOKScd6QwHzQSB80WRTGwsOHIocfzUwEtvFjJjGacCDHzRsSeVGaUNrKDjDUCXwBk008e4ZBwfinHy4wBiiA8tM96oRGrAbWPHvTjhcY+r702syPkN1+KQJ9rEGN9vvUU4inu+R7U6PSM1FN9ATtVW3fan0kUrg5Bog8hsqehoDagwo4Hem5LiJGCnOaX5i4z2oojMvZsmiaTI4YU1cPDkbevcCoOp6jHaW7yYztUnApBNmneNCwIA9zWY1LxjFZSPHuRmXrhuf2rL6/rrSfw7W8laRx6wBhR9qyMkc3qbJPOWZq1Of/UtdIk8eRdY+gOMZ5P6UwP7QGaQKLdsA8nd1Fc/gCpjK8noDxzRcKzFgD754K1rIm11Wx8ZwTYLYjUn1buwq4T8Tc7HS4VrduQfcVxeKVIJFkjkYqOQcYIrVeHvFkiXKW16UETHCyg4C5rPXCzp0uO12SBgScVNQt+bgVCsJ90KtvD56EVLJDeo/0rGLbo3kIOAM1Xaq175B/CRZJ756VYcYOM5qPCtykzNNIpjPQAdKEVmkjUd+J/Sg7nqat40dcszE/FOHZ9qVtx1OamSLbaSJMdRwaVtU8hRREjnikruIOTzWkBlGcgc0akBuV596G4qM9aTvy3GKApcg53EUmSfbFnG6nWOO1J+phwMVBBmv7lf8m2yPfNMfi9TPP4RP3q3C4PQYpWV9qCIJLownhQ2O1RZ1viF2TEe4qbGHbLRylhj6cUgxPsz5hXPY1Pa+kB0vSm5ZSSPc8U/FeXKxjzlUkdcU9FaMY9hfd3Jp9bZhH6cHFVDUV0QVIhbDd8U4LkOcFSp+acxhRub9hRIgctk4A6E0EeSQByG2gjrxS4ZIpOUkTNCW03SqTKSB+X3pb20QXekeGHtQRpraIyeY0hHwDSGcu20ltg64FSolSRA7xkEfzUm5lVIy2OAMnA7UFdfTW9iDKp5ftnk1ivEupB0FvsXzW9TOT9I9vitJq17btHHLICqA+l243VzrV1Vt88j73aQYXPWtQRLhVjbeScdcg00Q8rJu6Dr7Cm5AXnLSSYwOmKtdN0a61KNZIsurHAUc1b1JPZzxerkQ4rbzxJIcssfb4qLOSp2oQAOMgda6XovgvyI2ku5iXb8i9MfNVuteCY3bzbGbypM/SR6SP9q5f7+Zfbt/x+7PTAHY0RbJAHanVeN48k8YGDjjNSNb0e70wgTAFX/MvQVWRsVjKHqDkZrvOp1Njh1zeblbLQfFVzaxx28rfwlbrnt/xXRdM1CS6gDLwFOCO9cRt2Gwj0hs5ANbLwjrFzDdRxzTBoZeAN36H/Ss9QjqMTOBk5OfenCGYZC1HtWV1DBiT96klyVI3Y+awpAUhhxRyOUIOKY3vzsIYZ65pElvPMCFlZM9wKCVvzgnFAZJ5qnl0W4MiyJey7lOeelWsMciLh33cdaapw8DGRQUA9uag6hDJIhWNm3j6ee9Z9v8U4eJI4VH5XLU1GsHGQTz7UQyp+nNZW38P6zIfOuNXZWPVVWruwsJ7f1PevL/ANwpondX6EGnP1piaZ1yqnnHXFRxcPj/ADG/8aaMhfeJ9fjWOOOx8t+7YzVPPda7qNzmSaYNjIA9OK6ilmobcCrj57UQhhjk5SPd2JFMrWxze1v/ABJYhk3ySE/lK5xUmHXPEiqQ3Ht6a3Ulssb7kQEE84pxYISCxUfbFMqbGFj8X6xCGFzahtvfaRWg0nxTZX67Q3lzEcq3FWrLbyZiMSdOc+1NPY6fKFUW8bBfYdKvxKmWw8wbjIDTzyJERufGarJnWwj9G2NT2POahxa1JO+DYXBj/nC5FBemTcmRg1Xz3Mm90iQvgeo9AKMXUSxDIkjH/wDS9Kg3dwI4mWP1eYCR8ff/AFoMT4vklV4IY3VwiZwvTNY++uZv4byZDhv2NarVSXmn2KB5a8Y5OD3NY+6kd7otMTmtQqy0i2/vOcWyLgt9btzj3NdV0DToNMtEggBO38x6k1j/AAVZxrYfiQnrkfr7AVov79aNSbe1dkX6nkOxf3NeTy29dZHv8MnHO360wfHXio1wgcHvzWYtvFktxKYks2PONyuCB81K13V7yzSB47fiQbcMcc9jXK83cdp1PsL1CBZUZMBuO9cu8S2DWV8Sq4RuR8H2rWm61Qq5uZWj3jIEUBPH3zVZqNlPd2MskknnLnhiuD09q7+L/pXm81/2c/GRhJZtoIUkdzVvpSATxoVLYG4hTjBqqt7YvOqEkHPIx7Vbx3H4IyxtCuc9uoB7V6rXikdQ8PatHDpri/aJfLYrlW4wMdKcfxdZLlIYpJlH8ornFlMWUnJMajA74+KkC7mDDyiBt9h1rndbxo5fHV15oS2s41AP0seatbXxoBAGubfbJjoDXPbyWaSczMoVz2xTYvJnUJIBwai467ZeILS9h8xX2e+7inG1ywimEL3KByM9a5jZXnoaGXJDfTUe4t5Z5gFR1I7npViWOnzeJtOSbyzKCw75pg+LtOYHa24isTo6fh7zcygD6TIy5ArZ2eiWEhE0hjlduc7cVPZk/plvFLHc0USvGO2cGhF4kupV/h6e5z7c1a/3Lp6uW8lORjFSbS3W1UrCq7ewpnRvKrtdX1CUMTY7cHoepp3+8L3/AOnVwgJyWVQT7UXlR1cZ0UsZA3IN3PTNG6xsQxHqAo1wyEkFT2waRHIocLkE981Yg43JX1IfvTuxSuSDSHIU8Mu0+5oCRWOFbP2NUDyVT1HkUgId2EXAPU06HVuecCkmSNiWQEnHFQIEK+Z/FUP7Z7U+hVcqiBVpMe3O5wQSKTKsbDlioz1ooNskLZQHtyKovEl0ttYySpEQyRk4Azir5cZ9JyPeqDxLPDax7ZDv847VX3oOa3Nzc/hxMhO1jzkcn71DEEN9Gu8YbIVmX37mrCa4CmeKSMLvPoXPCilaN5NrJ5jFQgBDbhwQanXqbHXx5+vbVeEYYm0mCPAwAQR896t7nQ7S4IeeMSKv0o3RfsKofDF/aSTzLZn+F5hOM9D3rXxXMaoS4BAFePr11r38SWYrk0i3j2yKgBQYUewprXYQ1qjDrGwZfuKsBcl0MspIUnCxjsP+ar9X1C0TTJC+8v0Vccn7CnPu7W7ZPSZbwrdWqMwypHaqbXkSO0ljChQEOMUrQr/qr/wyxGxCe2O9RPF8xW3fPHFXmZ3jHefjXN181bsTREhw5KgVLsVQCX8ROkdx+VXU+vPzVZbXbxz79ode+e1XEz291NHJATvfAZT2r230+bupNqiwHe2BuHKjtUyS2unUPbREnjOB0pgQ2y3ALMzkMBhfzjvzXQtAjga39MZJPuKn03GNtNC1PU0O5VjAOBuHNaPTfCMMMIW8YSk9Sq4xWriG1sYAOPbFPg+k5XH61MxNrNweHNLyUWA5X82eTUT/AAe3nNJ+IYJztTNasuyAlYVI+/NJaaUjKQH7FsVPR7Vmn6FDbWwimk3AnJXFWYt4FAKR4YDAwKR+KKjL7Fx1Bo4btJlJDcD4xVQ9GnT0DPzTgypOdozUfzHz6XTA7VAu9ctrecpM6nHXbziqLgtwDj9qR5hqo/xJZyOkUE8ZJ6gnFNvq8AdhvXr700xeF9pxswPeqrXNPu9SRBaXotgvUgdas7hC46laZhZkYRhC2O9XNTXO9S0fWo5ik+oKEPRvNIzSLC0v7SRbiDVhhG9S+ZnNb+80myunMl1ErnGOe1VMPgXSt5l2SYzkYfrWVTIL13tx5cqPJwTucVJi1Ng2zMKkdQDmql/BGkpJkPdru/KJCAakaL4ftdNmkeDe/PHmNnAq/RaTXMhQvGVc+1LJzEfOGUI5AHNSPLXBKrtPY0lDJjEhXIPYdaCuN5FaQSCG2lbYu7k9ayuq6hJqkY/EWrwtE2+N/Y1v2VSPVHuzVBrdtD5/m3Mipb7dhUnbg+9PY5xr0tvLHHKqlZWOGANRT/8AGZghCE4z/McdqsvEkllLLFDpgBVOrHoTVJ+Ia7tirIQF4JX8h98e1WytSn/Dt21nqYPVHYhv24NdOspUniAyMsODXK7QrDdQTAhyrAtjtjrn9K2shOmOHSQ/hZMMh/kPt9q83m5lr1eHq886uGt70bpFVGBP0kn+lM3C3HlEbIVYDPIyanabfxy2xJIdevHNNXMas/mLBx1wWrnJflennvnNVen2UryGa4cenooGAP8A3VD481NTDJGjg8BB96v9c1WK105mVQhC8L81zLV5HuIxK5J5rr4uNv6ry+fyZPzEWzjWRCvIlPC46GrOxdlwpJwW98AfNVdmzxsGT+tTowHAO0sw9j0r1WV45Y0ViEmceW4WSLhQCCTWm0681C2X+FE3q/IRnFYWANC8YJTk4ODyP1qxh1m9s5iIrlgQc+o5BHYc0nFq3qOj2E9/dSBrm38o7fqLf7UjUrbVpZB5Mg8teQAcVR6Z47UII9SiUZ6SwnOPuv8AxWxs9Tsrq1SaKdXRh9S1jvx2fTnr/wAUUNvr+3dkKv8AKTk1V36+KFkfaDg9MYrcefCCFDYLcgGltz1GazOcavWuftL4pieJTZ5x1OM5qVNY69eqqTO0J67I+lbLLrKGb6McChK437k6qMk0xNYK60bXLNFdrmQxk4YJyaTDbSrLvu0fyFwSB1P3rohk3IOQwIpvy0ddrIvPxT8n6rNJ4f07UYRLbK8Lsfqxinv8J2Xed8/etGqlF2qAOKaNuCeRzVyJtOTOk8W4OVweSDUeC6gdT5EyuVOG5yay3iifU5YgtjBMISMPtH1VkIhe20pMInjOMEgGp+sanLr6OJBwN1OIHUZK4Fc30zxFqlvGkTSKwHQsvNXUfiPUZlDCA8HBIB5qyy3Il5sakTFmPnptCnjNOh4nAxjjrxVJHe3Cx7zEzE9j2pa6sXIHkEe9X0mVNubtbUl2mGz2ao8uu2aWxnkk2xD8xFVWv3NqLIzahCzQqcAHgsfYVzvVNSlvQAFWOFT6Ik6KP+fmunHjvX/xnrqRsdU8fiPMelwlm6ebL0H2Hestdatc6lJ597M0jA9+n6DtVMOO9OEnAIPFej8cz4xtqTbok0rLMhYMTjB5zUKKMwXR3Ejbzj3HepEcqhXDr6MZ47H4qLE7hy271Ecn2rjeLa3OpIcMohu445B5akYZ/uetdDsoUvdIWIkPhcZ965xKonTa30g9RWq8G6xFawmzvJVQKf4bMcAg9jXn8/hufqPT/j+Wb+ek60trqzLpattBPKsOBTd/LrMJ3r5LnGAMn/StDIsbt5iMCrDqpzUW5SBFLPN0Fead3Xpvj5z1WJkttU1a4CTLnZyVXoKg67ZNaLHBLgM3OAcnFaltZsdLglKsJbhydqKc/uaxl7dS3tw887Zdj+3xXs8XPXV2zI8nlvHMye6jqvPSnQMDH70lRtXcaWBwo7t1r1Y8pyI8cjjtSnJJ3e/FF0FAY6VqRCcdAMYq58N69Nol4GIMls5/ix56/I+apsgcDqelBvj2pZLMGqHjeRbuV57NZYg+UBf1AVcw/wBo9lgf9LLnHIJ6GucTLuj3A4IGOO9R4yVGB0ry9cZcdpd9uoD+0i03YltnBAJHPBp238f6e1oXuIXDseQvNcyEa4SVju3cEEYxSjGN4CrjP7CsZGsdh0nxTpF/CHSbySvBEhxUxdd06SQxx3cTEezCuKbFUhTwy9viikk2ABW5bsBULy71FNG49Dg/ZqbN7bgkGTkfNcZh1G6s42EdzIHZeCrGmvx1/wB2c/djT3S847kPLB9bgqaJoUYnbFGVPcimAhkiGRhiKTbOLYLA8o8z2I61bGNCSxRTxbx7fcL0pElvFsVYgFBPqqc28L6Tx8UwVj34eTLHsaLtOfhoyowir75ot1ugJIA2g5btT8ybkAVlB+TWQ8b6m2nacbQACa4yAwP5O5/2rXHP6uJbjJeKNcfWb0lQFt4yREvuPc/JqjzxRBjzREmvbJJMjj9H2pOfSPj3oicdqBz71ACd/f70n+lGeOO1F361MUAcdDRE564+4oUPf/WgVFPJF/lSvH/2sRRyTySfXNIwPYtmmjSS3NTIu0T+/SiVckccCjALGlMdq1UJPqfaOg60sZMnPQUmIcFjS4hnnvmgUxGOTzmk9fjNCX60HvSZWCqzCgJCCWP7UodaQBtQL3PenMdKqCABbaeAe9IeBVU4cnn24pQ5k/pWm0/w3qd3FBcWqRmKQBsyHgg1w83rK6cM5FH5yBELO4PQdKeexnhQJKpJb6eelaO68ONYvttrjzrtzzDAOFpx/CGoERylmV8ZYnnHxivPsdtsUkWjvLEux1acjJA7CnE0bzI5dyshjGS7cD9Kn3dlfWMok/iNjlmbiq6482dmMkjs7dF5FZmraFjbrt33IwsfIz7fNSj/AHeST5wHwEqF5NyIiCu3nBUnGatI9KszGpeZwxAyPmqy31vqyrgMQM9eKcmuYrkjbtPPf2+DXPz4jjZcrGf0FL/xHJtH8E49ycV1tn8c5L/XSGvIrdFDvgdstzUC91TT5k2F3ye6jp+tYQ61LO2AOe2MsasbG21C652JEPeTv+lc7+v5HSTn+1p4vEVomEeOQ4GAa574q1M6nqckuSY0xHGCew/91q9R0r8Jpk93cXTP5UZIVeAW7D9657KeOa9H+Pzfdrl5LPkNg4PxSScEA0Rb0kCm0bcmO4rva5nH69aMU2W3AH24pSHgUCuooA8fNAZ56UWeaKPg+/60RGOlHk0AeMHrRCCvb39qMLR/GRR9B1oC6DmmGO9wO1Llf260IUxyailsMJQQcDFCQdqC446UCZeJoz7Amms7ljX+Zs/pS7o4UGkf5Z3dlXav371KHGYBsYyewoySB8mkxrtXc3U0Q9Rz/wDhVBoK6h/Z3Kb7wwsLkEQTOh98E5H+tcyOFTOa3P8AZRd+UL+2boQsg/qDXPyzeV4+t6ltDbqqwxKPsKMIwJIUlj+1HFdRSPhCGYHkDtUgTgnBAB7V5MdtZHVVvn1a2iuoYUtXfB560z4ytNLht0McDfiX4jaP3rS6o9kqrJemIhTkb/es3q722sbVt/Pypyu1Dgfas3VjPf3FPHD+ImkG7btAkbnPxUAyXSEr5q+njrV5cWdy8apNFNhTwzIRTH4aDvpxJ7nceav6MJe1spPVLagKPze37VKtlgChI40KY44zSFt4kYvgZ9+1OPJtjOwZI6Ba9ePPp9Y4k/y0VT2wKeWQoPqqLFIWQHHPzSppFijZ2HCjJqmqnxFqLvizR22D1SDPBPYVmZTnPNSZ5jM7yueWJJqE7cHNds/MyM/aSDyRUd22SA+/alM/PzTcwLYZeorFrR2P6nXt1qQnTFRrUmWTCIzEA5AHQe9SV7CkKMcZov8A9xSvmiatIKgScUWcmgxoDHDUGOAc0WeKRI3FQI+p/ipUCqzAOwQH8x6CmIhgZpwjikVLksgkH4hjI8WQNyrgfuahjIqU+pXR09dPMn/TK24JgZz96hnpmpN/pc/grnmPrjiiRSzb2+kfSKE/MRz7UreqooAz7AUAILHn9hSlABx/pRAMRycD2FKGEUn+tVCJjtGPfpWl/s7l8vxEkJOBNEy4+Rz/ALGswoLNvbp2q78Hk/4msgrbWJYAnt6TWevfNWfXWZttspZFBXvimhd71BWKRgPq4wP3qRGhWPbg4PJyeDSkijH1vknsTwK8e119KK+uWkmC+XDGx+gyLuOfirDSZ7ny9kyKdpxkDin7qygnBUjBHQgUkMsBWIA4x9QNM1dSXkEgCgZ981AbT4SxJQgk0uaeON95lwcdD3qKdXjB+n+tWc1nWWjdi+CadHBbHtQoV6Y5U4vQVB1xiunS4OM4BoUKs+jKv/lGoZJNChXTpIiSE7hzUrSUWbVrOGUbo3lAZT0IoUK5VuOijTbK1t2FvbRx7gd20YzWAbhiB2NChXPw33W/J8hR6A0Xv9qFCvTXInsftSCT/WhQqBScqM0iT6iKFCgcXhARSsekH4oUKfwIPApPVWz2oUKgS3MZz7UqMAuePihQopz8v6UiQ5ZVPT2oUKqFL1q18I8+KdNB7ykH/wATQoVL8I7BGozjtmnZkUJwooUK8VdoJD/D/SqnVmIcYOM0KFSfSqO5kc9WJqKCcDmhQrvGH//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data:image/jpeg;base64,/9j/4AAQSkZJRgABAQAAAQABAAD/2wBDAAkGBwgHBgkIBwgKCgkLDRYPDQwMDRsUFRAWIB0iIiAdHx8kKDQsJCYxJx8fLT0tMTU3Ojo6Iys/RD84QzQ5Ojf/2wBDAQoKCg0MDRoPDxo3JR8lNzc3Nzc3Nzc3Nzc3Nzc3Nzc3Nzc3Nzc3Nzc3Nzc3Nzc3Nzc3Nzc3Nzc3Nzc3Nzc3Nzf/wAARCACjAPoDASIAAhEBAxEB/8QAGwAAAAcBAAAAAAAAAAAAAAAAAAECAwQFBgf/xAA7EAACAQMDAgUCBAMHBAMBAAABAgMABBEFEiExQQYTIlFhMnEUQoGRI1KhBxUWM7HB0SRykuE0VPBi/8QAGQEBAQEBAQEAAAAAAAAAAAAAAAECAwQF/8QAIhEBAQEBAAMBAQACAwEAAAAAAAERAgMhMRJBBBMUIlFx/9oADAMBAAIRAxEAPwDf4FHximWmTrvH704Npxk81wbHgn7UAu3txRPIFFMpceY2NpAHvQSCBzzQAFV97fTRbfItmlNR59SuYow0tuyE9hzU2Li3I544FGR71RTajqQRTBak57t2qRp93eSDbcQknPUVP3Nxfxc1ZBvVgZpe0HqaSSQpPAqOGuJDlSgHvWkSdvsaSVKgt1phkuQD6gT2xTUUV0XLTS+n2FTTFNqniG5hneG2g+kdTVA/iLWHHBAJPRRW4fS4JCzsPU3U0LfSbW3YOqAn5rOda1vLJ2+t61HMjzwEp3U8HFXkHiOG4IRYJS3cBelXZhjLZKqT9qJI4FyURQe/FWalsJhmWWPO0j4NGzdMUvKdhRMA2G6YrWoAb9aBYY6UY29MjPtmgEJpsBKRjmi3BjjNOEYXBFIyoIpqAAAKH1Yozz0IJoDJ6jFACQOM0C3YGiO1Vy3SmluELbQDj7UD2RShgjIprKseBQBBOAeaBwmgHyOKScd6QwHzQSB80WRTGwsOHIocfzUwEtvFjJjGacCDHzRsSeVGaUNrKDjDUCXwBk008e4ZBwfinHy4wBiiA8tM96oRGrAbWPHvTjhcY+r702syPkN1+KQJ9rEGN9vvUU4inu+R7U6PSM1FN9ATtVW3fan0kUrg5Bog8hsqehoDagwo4Hem5LiJGCnOaX5i4z2oojMvZsmiaTI4YU1cPDkbevcCoOp6jHaW7yYztUnApBNmneNCwIA9zWY1LxjFZSPHuRmXrhuf2rL6/rrSfw7W8laRx6wBhR9qyMkc3qbJPOWZq1Of/UtdIk8eRdY+gOMZ5P6UwP7QGaQKLdsA8nd1Fc/gCpjK8noDxzRcKzFgD754K1rIm11Wx8ZwTYLYjUn1buwq4T8Tc7HS4VrduQfcVxeKVIJFkjkYqOQcYIrVeHvFkiXKW16UETHCyg4C5rPXCzp0uO12SBgScVNQt+bgVCsJ90KtvD56EVLJDeo/0rGLbo3kIOAM1Xaq175B/CRZJ756VYcYOM5qPCtykzNNIpjPQAdKEVmkjUd+J/Sg7nqat40dcszE/FOHZ9qVtx1OamSLbaSJMdRwaVtU8hRREjnikruIOTzWkBlGcgc0akBuV596G4qM9aTvy3GKApcg53EUmSfbFnG6nWOO1J+phwMVBBmv7lf8m2yPfNMfi9TPP4RP3q3C4PQYpWV9qCIJLownhQ2O1RZ1viF2TEe4qbGHbLRylhj6cUgxPsz5hXPY1Pa+kB0vSm5ZSSPc8U/FeXKxjzlUkdcU9FaMY9hfd3Jp9bZhH6cHFVDUV0QVIhbDd8U4LkOcFSp+acxhRub9hRIgctk4A6E0EeSQByG2gjrxS4ZIpOUkTNCW03SqTKSB+X3pb20QXekeGHtQRpraIyeY0hHwDSGcu20ltg64FSolSRA7xkEfzUm5lVIy2OAMnA7UFdfTW9iDKp5ftnk1ivEupB0FvsXzW9TOT9I9vitJq17btHHLICqA+l243VzrV1Vt88j73aQYXPWtQRLhVjbeScdcg00Q8rJu6Dr7Cm5AXnLSSYwOmKtdN0a61KNZIsurHAUc1b1JPZzxerkQ4rbzxJIcssfb4qLOSp2oQAOMgda6XovgvyI2ku5iXb8i9MfNVuteCY3bzbGbypM/SR6SP9q5f7+Zfbt/x+7PTAHY0RbJAHanVeN48k8YGDjjNSNb0e70wgTAFX/MvQVWRsVjKHqDkZrvOp1Njh1zeblbLQfFVzaxx28rfwlbrnt/xXRdM1CS6gDLwFOCO9cRt2Gwj0hs5ANbLwjrFzDdRxzTBoZeAN36H/Ss9QjqMTOBk5OfenCGYZC1HtWV1DBiT96klyVI3Y+awpAUhhxRyOUIOKY3vzsIYZ65pElvPMCFlZM9wKCVvzgnFAZJ5qnl0W4MiyJey7lOeelWsMciLh33cdaapw8DGRQUA9uag6hDJIhWNm3j6ee9Z9v8U4eJI4VH5XLU1GsHGQTz7UQyp+nNZW38P6zIfOuNXZWPVVWruwsJ7f1PevL/ANwpondX6EGnP1piaZ1yqnnHXFRxcPj/ADG/8aaMhfeJ9fjWOOOx8t+7YzVPPda7qNzmSaYNjIA9OK6ilmobcCrj57UQhhjk5SPd2JFMrWxze1v/ABJYhk3ySE/lK5xUmHXPEiqQ3Ht6a3Ulssb7kQEE84pxYISCxUfbFMqbGFj8X6xCGFzahtvfaRWg0nxTZX67Q3lzEcq3FWrLbyZiMSdOc+1NPY6fKFUW8bBfYdKvxKmWw8wbjIDTzyJERufGarJnWwj9G2NT2POahxa1JO+DYXBj/nC5FBemTcmRg1Xz3Mm90iQvgeo9AKMXUSxDIkjH/wDS9Kg3dwI4mWP1eYCR8ff/AFoMT4vklV4IY3VwiZwvTNY++uZv4byZDhv2NarVSXmn2KB5a8Y5OD3NY+6kd7otMTmtQqy0i2/vOcWyLgt9btzj3NdV0DToNMtEggBO38x6k1j/AAVZxrYfiQnrkfr7AVov79aNSbe1dkX6nkOxf3NeTy29dZHv8MnHO360wfHXio1wgcHvzWYtvFktxKYks2PONyuCB81K13V7yzSB47fiQbcMcc9jXK83cdp1PsL1CBZUZMBuO9cu8S2DWV8Sq4RuR8H2rWm61Qq5uZWj3jIEUBPH3zVZqNlPd2MskknnLnhiuD09q7+L/pXm81/2c/GRhJZtoIUkdzVvpSATxoVLYG4hTjBqqt7YvOqEkHPIx7Vbx3H4IyxtCuc9uoB7V6rXikdQ8PatHDpri/aJfLYrlW4wMdKcfxdZLlIYpJlH8ornFlMWUnJMajA74+KkC7mDDyiBt9h1rndbxo5fHV15oS2s41AP0seatbXxoBAGubfbJjoDXPbyWaSczMoVz2xTYvJnUJIBwai467ZeILS9h8xX2e+7inG1ywimEL3KByM9a5jZXnoaGXJDfTUe4t5Z5gFR1I7npViWOnzeJtOSbyzKCw75pg+LtOYHa24isTo6fh7zcygD6TIy5ArZ2eiWEhE0hjlduc7cVPZk/plvFLHc0USvGO2cGhF4kupV/h6e5z7c1a/3Lp6uW8lORjFSbS3W1UrCq7ewpnRvKrtdX1CUMTY7cHoepp3+8L3/AOnVwgJyWVQT7UXlR1cZ0UsZA3IN3PTNG6xsQxHqAo1wyEkFT2waRHIocLkE981Yg43JX1IfvTuxSuSDSHIU8Mu0+5oCRWOFbP2NUDyVT1HkUgId2EXAPU06HVuecCkmSNiWQEnHFQIEK+Z/FUP7Z7U+hVcqiBVpMe3O5wQSKTKsbDlioz1ooNskLZQHtyKovEl0ttYySpEQyRk4Azir5cZ9JyPeqDxLPDax7ZDv847VX3oOa3Nzc/hxMhO1jzkcn71DEEN9Gu8YbIVmX37mrCa4CmeKSMLvPoXPCilaN5NrJ5jFQgBDbhwQanXqbHXx5+vbVeEYYm0mCPAwAQR896t7nQ7S4IeeMSKv0o3RfsKofDF/aSTzLZn+F5hOM9D3rXxXMaoS4BAFePr11r38SWYrk0i3j2yKgBQYUewprXYQ1qjDrGwZfuKsBcl0MspIUnCxjsP+ar9X1C0TTJC+8v0Vccn7CnPu7W7ZPSZbwrdWqMwypHaqbXkSO0ljChQEOMUrQr/qr/wyxGxCe2O9RPF8xW3fPHFXmZ3jHefjXN181bsTREhw5KgVLsVQCX8ROkdx+VXU+vPzVZbXbxz79ode+e1XEz291NHJATvfAZT2r230+bupNqiwHe2BuHKjtUyS2unUPbREnjOB0pgQ2y3ALMzkMBhfzjvzXQtAjga39MZJPuKn03GNtNC1PU0O5VjAOBuHNaPTfCMMMIW8YSk9Sq4xWriG1sYAOPbFPg+k5XH61MxNrNweHNLyUWA5X82eTUT/AAe3nNJ+IYJztTNasuyAlYVI+/NJaaUjKQH7FsVPR7Vmn6FDbWwimk3AnJXFWYt4FAKR4YDAwKR+KKjL7Fx1Bo4btJlJDcD4xVQ9GnT0DPzTgypOdozUfzHz6XTA7VAu9ctrecpM6nHXbziqLgtwDj9qR5hqo/xJZyOkUE8ZJ6gnFNvq8AdhvXr700xeF9pxswPeqrXNPu9SRBaXotgvUgdas7hC46laZhZkYRhC2O9XNTXO9S0fWo5ik+oKEPRvNIzSLC0v7SRbiDVhhG9S+ZnNb+80myunMl1ErnGOe1VMPgXSt5l2SYzkYfrWVTIL13tx5cqPJwTucVJi1Ng2zMKkdQDmql/BGkpJkPdru/KJCAakaL4ftdNmkeDe/PHmNnAq/RaTXMhQvGVc+1LJzEfOGUI5AHNSPLXBKrtPY0lDJjEhXIPYdaCuN5FaQSCG2lbYu7k9ayuq6hJqkY/EWrwtE2+N/Y1v2VSPVHuzVBrdtD5/m3Mipb7dhUnbg+9PY5xr0tvLHHKqlZWOGANRT/8AGZghCE4z/McdqsvEkllLLFDpgBVOrHoTVJ+Ia7tirIQF4JX8h98e1WytSn/Dt21nqYPVHYhv24NdOspUniAyMsODXK7QrDdQTAhyrAtjtjrn9K2shOmOHSQ/hZMMh/kPt9q83m5lr1eHq886uGt70bpFVGBP0kn+lM3C3HlEbIVYDPIyanabfxy2xJIdevHNNXMas/mLBx1wWrnJflennvnNVen2UryGa4cenooGAP8A3VD481NTDJGjg8BB96v9c1WK105mVQhC8L81zLV5HuIxK5J5rr4uNv6ry+fyZPzEWzjWRCvIlPC46GrOxdlwpJwW98AfNVdmzxsGT+tTowHAO0sw9j0r1WV45Y0ViEmceW4WSLhQCCTWm0681C2X+FE3q/IRnFYWANC8YJTk4ODyP1qxh1m9s5iIrlgQc+o5BHYc0nFq3qOj2E9/dSBrm38o7fqLf7UjUrbVpZB5Mg8teQAcVR6Z47UII9SiUZ6SwnOPuv8AxWxs9Tsrq1SaKdXRh9S1jvx2fTnr/wAUUNvr+3dkKv8AKTk1V36+KFkfaDg9MYrcefCCFDYLcgGltz1GazOcavWuftL4pieJTZ5x1OM5qVNY69eqqTO0J67I+lbLLrKGb6McChK437k6qMk0xNYK60bXLNFdrmQxk4YJyaTDbSrLvu0fyFwSB1P3rohk3IOQwIpvy0ddrIvPxT8n6rNJ4f07UYRLbK8Lsfqxinv8J2Xed8/etGqlF2qAOKaNuCeRzVyJtOTOk8W4OVweSDUeC6gdT5EyuVOG5yay3iifU5YgtjBMISMPtH1VkIhe20pMInjOMEgGp+sanLr6OJBwN1OIHUZK4Fc30zxFqlvGkTSKwHQsvNXUfiPUZlDCA8HBIB5qyy3Il5sakTFmPnptCnjNOh4nAxjjrxVJHe3Cx7zEzE9j2pa6sXIHkEe9X0mVNubtbUl2mGz2ao8uu2aWxnkk2xD8xFVWv3NqLIzahCzQqcAHgsfYVzvVNSlvQAFWOFT6Ik6KP+fmunHjvX/xnrqRsdU8fiPMelwlm6ebL0H2Hestdatc6lJ597M0jA9+n6DtVMOO9OEnAIPFej8cz4xtqTbok0rLMhYMTjB5zUKKMwXR3Ejbzj3HepEcqhXDr6MZ47H4qLE7hy271Ecn2rjeLa3OpIcMohu445B5akYZ/uetdDsoUvdIWIkPhcZ965xKonTa30g9RWq8G6xFawmzvJVQKf4bMcAg9jXn8/hufqPT/j+Wb+ek60trqzLpattBPKsOBTd/LrMJ3r5LnGAMn/StDIsbt5iMCrDqpzUW5SBFLPN0Fead3Xpvj5z1WJkttU1a4CTLnZyVXoKg67ZNaLHBLgM3OAcnFaltZsdLglKsJbhydqKc/uaxl7dS3tw887Zdj+3xXs8XPXV2zI8nlvHMye6jqvPSnQMDH70lRtXcaWBwo7t1r1Y8pyI8cjjtSnJJ3e/FF0FAY6VqRCcdAMYq58N69Nol4GIMls5/ix56/I+apsgcDqelBvj2pZLMGqHjeRbuV57NZYg+UBf1AVcw/wBo9lgf9LLnHIJ6GucTLuj3A4IGOO9R4yVGB0ry9cZcdpd9uoD+0i03YltnBAJHPBp238f6e1oXuIXDseQvNcyEa4SVju3cEEYxSjGN4CrjP7CsZGsdh0nxTpF/CHSbySvBEhxUxdd06SQxx3cTEezCuKbFUhTwy9viikk2ABW5bsBULy71FNG49Dg/ZqbN7bgkGTkfNcZh1G6s42EdzIHZeCrGmvx1/wB2c/djT3S847kPLB9bgqaJoUYnbFGVPcimAhkiGRhiKTbOLYLA8o8z2I61bGNCSxRTxbx7fcL0pElvFsVYgFBPqqc28L6Tx8UwVj34eTLHsaLtOfhoyowir75ot1ugJIA2g5btT8ybkAVlB+TWQ8b6m2nacbQACa4yAwP5O5/2rXHP6uJbjJeKNcfWb0lQFt4yREvuPc/JqjzxRBjzREmvbJJMjj9H2pOfSPj3oicdqBz71ACd/f70n+lGeOO1F361MUAcdDRE564+4oUPf/WgVFPJF/lSvH/2sRRyTySfXNIwPYtmmjSS3NTIu0T+/SiVckccCjALGlMdq1UJPqfaOg60sZMnPQUmIcFjS4hnnvmgUxGOTzmk9fjNCX60HvSZWCqzCgJCCWP7UodaQBtQL3PenMdKqCABbaeAe9IeBVU4cnn24pQ5k/pWm0/w3qd3FBcWqRmKQBsyHgg1w83rK6cM5FH5yBELO4PQdKeexnhQJKpJb6eelaO68ONYvttrjzrtzzDAOFpx/CGoERylmV8ZYnnHxivPsdtsUkWjvLEux1acjJA7CnE0bzI5dyshjGS7cD9Kn3dlfWMok/iNjlmbiq6482dmMkjs7dF5FZmraFjbrt33IwsfIz7fNSj/AHeST5wHwEqF5NyIiCu3nBUnGatI9KszGpeZwxAyPmqy31vqyrgMQM9eKcmuYrkjbtPPf2+DXPz4jjZcrGf0FL/xHJtH8E49ycV1tn8c5L/XSGvIrdFDvgdstzUC91TT5k2F3ye6jp+tYQ61LO2AOe2MsasbG21C652JEPeTv+lc7+v5HSTn+1p4vEVomEeOQ4GAa574q1M6nqckuSY0xHGCew/91q9R0r8Jpk93cXTP5UZIVeAW7D9657KeOa9H+Pzfdrl5LPkNg4PxSScEA0Rb0kCm0bcmO4rva5nH69aMU2W3AH24pSHgUCuooA8fNAZ56UWeaKPg+/60RGOlHk0AeMHrRCCvb39qMLR/GRR9B1oC6DmmGO9wO1Llf260IUxyailsMJQQcDFCQdqC446UCZeJoz7Amms7ljX+Zs/pS7o4UGkf5Z3dlXav371KHGYBsYyewoySB8mkxrtXc3U0Q9Rz/wDhVBoK6h/Z3Kb7wwsLkEQTOh98E5H+tcyOFTOa3P8AZRd+UL+2boQsg/qDXPyzeV4+t6ltDbqqwxKPsKMIwJIUlj+1HFdRSPhCGYHkDtUgTgnBAB7V5MdtZHVVvn1a2iuoYUtXfB560z4ytNLht0McDfiX4jaP3rS6o9kqrJemIhTkb/es3q722sbVt/Pypyu1Dgfas3VjPf3FPHD+ImkG7btAkbnPxUAyXSEr5q+njrV5cWdy8apNFNhTwzIRTH4aDvpxJ7nceav6MJe1spPVLagKPze37VKtlgChI40KY44zSFt4kYvgZ9+1OPJtjOwZI6Ba9ePPp9Y4k/y0VT2wKeWQoPqqLFIWQHHPzSppFijZ2HCjJqmqnxFqLvizR22D1SDPBPYVmZTnPNSZ5jM7yueWJJqE7cHNds/MyM/aSDyRUd22SA+/alM/PzTcwLYZeorFrR2P6nXt1qQnTFRrUmWTCIzEA5AHQe9SV7CkKMcZov8A9xSvmiatIKgScUWcmgxoDHDUGOAc0WeKRI3FQI+p/ipUCqzAOwQH8x6CmIhgZpwjikVLksgkH4hjI8WQNyrgfuahjIqU+pXR09dPMn/TK24JgZz96hnpmpN/pc/grnmPrjiiRSzb2+kfSKE/MRz7UreqooAz7AUAILHn9hSlABx/pRAMRycD2FKGEUn+tVCJjtGPfpWl/s7l8vxEkJOBNEy4+Rz/ALGswoLNvbp2q78Hk/4msgrbWJYAnt6TWevfNWfXWZttspZFBXvimhd71BWKRgPq4wP3qRGhWPbg4PJyeDSkijH1vknsTwK8e119KK+uWkmC+XDGx+gyLuOfirDSZ7ny9kyKdpxkDin7qygnBUjBHQgUkMsBWIA4x9QNM1dSXkEgCgZ981AbT4SxJQgk0uaeON95lwcdD3qKdXjB+n+tWc1nWWjdi+CadHBbHtQoV6Y5U4vQVB1xiunS4OM4BoUKs+jKv/lGoZJNChXTpIiSE7hzUrSUWbVrOGUbo3lAZT0IoUK5VuOijTbK1t2FvbRx7gd20YzWAbhiB2NChXPw33W/J8hR6A0Xv9qFCvTXInsftSCT/WhQqBScqM0iT6iKFCgcXhARSsekH4oUKfwIPApPVWz2oUKgS3MZz7UqMAuePihQopz8v6UiQ5ZVPT2oUKqFL1q18I8+KdNB7ykH/wATQoVL8I7BGozjtmnZkUJwooUK8VdoJD/D/SqnVmIcYOM0KFSfSqO5kc9WJqKCcDmhQrvGH//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6" descr="data:image/jpeg;base64,/9j/4AAQSkZJRgABAQAAAQABAAD/2wBDAAkGBwgHBgkIBwgKCgkLDRYPDQwMDRsUFRAWIB0iIiAdHx8kKDQsJCYxJx8fLT0tMTU3Ojo6Iys/RD84QzQ5Ojf/2wBDAQoKCg0MDRoPDxo3JR8lNzc3Nzc3Nzc3Nzc3Nzc3Nzc3Nzc3Nzc3Nzc3Nzc3Nzc3Nzc3Nzc3Nzc3Nzc3Nzc3Nzf/wAARCACjAPoDASIAAhEBAxEB/8QAGwAAAAcBAAAAAAAAAAAAAAAAAAECAwQFBgf/xAA7EAACAQMDAgUCBAMHBAMBAAABAgMABBEFEiExQQYTIlFhMnEUQoGRI1KhBxUWM7HB0SRykuE0VPBi/8QAGQEBAQEBAQEAAAAAAAAAAAAAAAECAwQF/8QAIhEBAQEBAAMBAQACAwEAAAAAAAERAgMhMRJBBBMUIlFx/9oADAMBAAIRAxEAPwDf4FHximWmTrvH704Npxk81wbHgn7UAu3txRPIFFMpceY2NpAHvQSCBzzQAFV97fTRbfItmlNR59SuYow0tuyE9hzU2Li3I544FGR71RTajqQRTBak57t2qRp93eSDbcQknPUVP3Nxfxc1ZBvVgZpe0HqaSSQpPAqOGuJDlSgHvWkSdvsaSVKgt1phkuQD6gT2xTUUV0XLTS+n2FTTFNqniG5hneG2g+kdTVA/iLWHHBAJPRRW4fS4JCzsPU3U0LfSbW3YOqAn5rOda1vLJ2+t61HMjzwEp3U8HFXkHiOG4IRYJS3cBelXZhjLZKqT9qJI4FyURQe/FWalsJhmWWPO0j4NGzdMUvKdhRMA2G6YrWoAb9aBYY6UY29MjPtmgEJpsBKRjmi3BjjNOEYXBFIyoIpqAAAKH1Yozz0IJoDJ6jFACQOM0C3YGiO1Vy3SmluELbQDj7UD2RShgjIprKseBQBBOAeaBwmgHyOKScd6QwHzQSB80WRTGwsOHIocfzUwEtvFjJjGacCDHzRsSeVGaUNrKDjDUCXwBk008e4ZBwfinHy4wBiiA8tM96oRGrAbWPHvTjhcY+r702syPkN1+KQJ9rEGN9vvUU4inu+R7U6PSM1FN9ATtVW3fan0kUrg5Bog8hsqehoDagwo4Hem5LiJGCnOaX5i4z2oojMvZsmiaTI4YU1cPDkbevcCoOp6jHaW7yYztUnApBNmneNCwIA9zWY1LxjFZSPHuRmXrhuf2rL6/rrSfw7W8laRx6wBhR9qyMkc3qbJPOWZq1Of/UtdIk8eRdY+gOMZ5P6UwP7QGaQKLdsA8nd1Fc/gCpjK8noDxzRcKzFgD754K1rIm11Wx8ZwTYLYjUn1buwq4T8Tc7HS4VrduQfcVxeKVIJFkjkYqOQcYIrVeHvFkiXKW16UETHCyg4C5rPXCzp0uO12SBgScVNQt+bgVCsJ90KtvD56EVLJDeo/0rGLbo3kIOAM1Xaq175B/CRZJ756VYcYOM5qPCtykzNNIpjPQAdKEVmkjUd+J/Sg7nqat40dcszE/FOHZ9qVtx1OamSLbaSJMdRwaVtU8hRREjnikruIOTzWkBlGcgc0akBuV596G4qM9aTvy3GKApcg53EUmSfbFnG6nWOO1J+phwMVBBmv7lf8m2yPfNMfi9TPP4RP3q3C4PQYpWV9qCIJLownhQ2O1RZ1viF2TEe4qbGHbLRylhj6cUgxPsz5hXPY1Pa+kB0vSm5ZSSPc8U/FeXKxjzlUkdcU9FaMY9hfd3Jp9bZhH6cHFVDUV0QVIhbDd8U4LkOcFSp+acxhRub9hRIgctk4A6E0EeSQByG2gjrxS4ZIpOUkTNCW03SqTKSB+X3pb20QXekeGHtQRpraIyeY0hHwDSGcu20ltg64FSolSRA7xkEfzUm5lVIy2OAMnA7UFdfTW9iDKp5ftnk1ivEupB0FvsXzW9TOT9I9vitJq17btHHLICqA+l243VzrV1Vt88j73aQYXPWtQRLhVjbeScdcg00Q8rJu6Dr7Cm5AXnLSSYwOmKtdN0a61KNZIsurHAUc1b1JPZzxerkQ4rbzxJIcssfb4qLOSp2oQAOMgda6XovgvyI2ku5iXb8i9MfNVuteCY3bzbGbypM/SR6SP9q5f7+Zfbt/x+7PTAHY0RbJAHanVeN48k8YGDjjNSNb0e70wgTAFX/MvQVWRsVjKHqDkZrvOp1Njh1zeblbLQfFVzaxx28rfwlbrnt/xXRdM1CS6gDLwFOCO9cRt2Gwj0hs5ANbLwjrFzDdRxzTBoZeAN36H/Ss9QjqMTOBk5OfenCGYZC1HtWV1DBiT96klyVI3Y+awpAUhhxRyOUIOKY3vzsIYZ65pElvPMCFlZM9wKCVvzgnFAZJ5qnl0W4MiyJey7lOeelWsMciLh33cdaapw8DGRQUA9uag6hDJIhWNm3j6ee9Z9v8U4eJI4VH5XLU1GsHGQTz7UQyp+nNZW38P6zIfOuNXZWPVVWruwsJ7f1PevL/ANwpondX6EGnP1piaZ1yqnnHXFRxcPj/ADG/8aaMhfeJ9fjWOOOx8t+7YzVPPda7qNzmSaYNjIA9OK6ilmobcCrj57UQhhjk5SPd2JFMrWxze1v/ABJYhk3ySE/lK5xUmHXPEiqQ3Ht6a3Ulssb7kQEE84pxYISCxUfbFMqbGFj8X6xCGFzahtvfaRWg0nxTZX67Q3lzEcq3FWrLbyZiMSdOc+1NPY6fKFUW8bBfYdKvxKmWw8wbjIDTzyJERufGarJnWwj9G2NT2POahxa1JO+DYXBj/nC5FBemTcmRg1Xz3Mm90iQvgeo9AKMXUSxDIkjH/wDS9Kg3dwI4mWP1eYCR8ff/AFoMT4vklV4IY3VwiZwvTNY++uZv4byZDhv2NarVSXmn2KB5a8Y5OD3NY+6kd7otMTmtQqy0i2/vOcWyLgt9btzj3NdV0DToNMtEggBO38x6k1j/AAVZxrYfiQnrkfr7AVov79aNSbe1dkX6nkOxf3NeTy29dZHv8MnHO360wfHXio1wgcHvzWYtvFktxKYks2PONyuCB81K13V7yzSB47fiQbcMcc9jXK83cdp1PsL1CBZUZMBuO9cu8S2DWV8Sq4RuR8H2rWm61Qq5uZWj3jIEUBPH3zVZqNlPd2MskknnLnhiuD09q7+L/pXm81/2c/GRhJZtoIUkdzVvpSATxoVLYG4hTjBqqt7YvOqEkHPIx7Vbx3H4IyxtCuc9uoB7V6rXikdQ8PatHDpri/aJfLYrlW4wMdKcfxdZLlIYpJlH8ornFlMWUnJMajA74+KkC7mDDyiBt9h1rndbxo5fHV15oS2s41AP0seatbXxoBAGubfbJjoDXPbyWaSczMoVz2xTYvJnUJIBwai467ZeILS9h8xX2e+7inG1ywimEL3KByM9a5jZXnoaGXJDfTUe4t5Z5gFR1I7npViWOnzeJtOSbyzKCw75pg+LtOYHa24isTo6fh7zcygD6TIy5ArZ2eiWEhE0hjlduc7cVPZk/plvFLHc0USvGO2cGhF4kupV/h6e5z7c1a/3Lp6uW8lORjFSbS3W1UrCq7ewpnRvKrtdX1CUMTY7cHoepp3+8L3/AOnVwgJyWVQT7UXlR1cZ0UsZA3IN3PTNG6xsQxHqAo1wyEkFT2waRHIocLkE981Yg43JX1IfvTuxSuSDSHIU8Mu0+5oCRWOFbP2NUDyVT1HkUgId2EXAPU06HVuecCkmSNiWQEnHFQIEK+Z/FUP7Z7U+hVcqiBVpMe3O5wQSKTKsbDlioz1ooNskLZQHtyKovEl0ttYySpEQyRk4Azir5cZ9JyPeqDxLPDax7ZDv847VX3oOa3Nzc/hxMhO1jzkcn71DEEN9Gu8YbIVmX37mrCa4CmeKSMLvPoXPCilaN5NrJ5jFQgBDbhwQanXqbHXx5+vbVeEYYm0mCPAwAQR896t7nQ7S4IeeMSKv0o3RfsKofDF/aSTzLZn+F5hOM9D3rXxXMaoS4BAFePr11r38SWYrk0i3j2yKgBQYUewprXYQ1qjDrGwZfuKsBcl0MspIUnCxjsP+ar9X1C0TTJC+8v0Vccn7CnPu7W7ZPSZbwrdWqMwypHaqbXkSO0ljChQEOMUrQr/qr/wyxGxCe2O9RPF8xW3fPHFXmZ3jHefjXN181bsTREhw5KgVLsVQCX8ROkdx+VXU+vPzVZbXbxz79ode+e1XEz291NHJATvfAZT2r230+bupNqiwHe2BuHKjtUyS2unUPbREnjOB0pgQ2y3ALMzkMBhfzjvzXQtAjga39MZJPuKn03GNtNC1PU0O5VjAOBuHNaPTfCMMMIW8YSk9Sq4xWriG1sYAOPbFPg+k5XH61MxNrNweHNLyUWA5X82eTUT/AAe3nNJ+IYJztTNasuyAlYVI+/NJaaUjKQH7FsVPR7Vmn6FDbWwimk3AnJXFWYt4FAKR4YDAwKR+KKjL7Fx1Bo4btJlJDcD4xVQ9GnT0DPzTgypOdozUfzHz6XTA7VAu9ctrecpM6nHXbziqLgtwDj9qR5hqo/xJZyOkUE8ZJ6gnFNvq8AdhvXr700xeF9pxswPeqrXNPu9SRBaXotgvUgdas7hC46laZhZkYRhC2O9XNTXO9S0fWo5ik+oKEPRvNIzSLC0v7SRbiDVhhG9S+ZnNb+80myunMl1ErnGOe1VMPgXSt5l2SYzkYfrWVTIL13tx5cqPJwTucVJi1Ng2zMKkdQDmql/BGkpJkPdru/KJCAakaL4ftdNmkeDe/PHmNnAq/RaTXMhQvGVc+1LJzEfOGUI5AHNSPLXBKrtPY0lDJjEhXIPYdaCuN5FaQSCG2lbYu7k9ayuq6hJqkY/EWrwtE2+N/Y1v2VSPVHuzVBrdtD5/m3Mipb7dhUnbg+9PY5xr0tvLHHKqlZWOGANRT/8AGZghCE4z/McdqsvEkllLLFDpgBVOrHoTVJ+Ia7tirIQF4JX8h98e1WytSn/Dt21nqYPVHYhv24NdOspUniAyMsODXK7QrDdQTAhyrAtjtjrn9K2shOmOHSQ/hZMMh/kPt9q83m5lr1eHq886uGt70bpFVGBP0kn+lM3C3HlEbIVYDPIyanabfxy2xJIdevHNNXMas/mLBx1wWrnJflennvnNVen2UryGa4cenooGAP8A3VD481NTDJGjg8BB96v9c1WK105mVQhC8L81zLV5HuIxK5J5rr4uNv6ry+fyZPzEWzjWRCvIlPC46GrOxdlwpJwW98AfNVdmzxsGT+tTowHAO0sw9j0r1WV45Y0ViEmceW4WSLhQCCTWm0681C2X+FE3q/IRnFYWANC8YJTk4ODyP1qxh1m9s5iIrlgQc+o5BHYc0nFq3qOj2E9/dSBrm38o7fqLf7UjUrbVpZB5Mg8teQAcVR6Z47UII9SiUZ6SwnOPuv8AxWxs9Tsrq1SaKdXRh9S1jvx2fTnr/wAUUNvr+3dkKv8AKTk1V36+KFkfaDg9MYrcefCCFDYLcgGltz1GazOcavWuftL4pieJTZ5x1OM5qVNY69eqqTO0J67I+lbLLrKGb6McChK437k6qMk0xNYK60bXLNFdrmQxk4YJyaTDbSrLvu0fyFwSB1P3rohk3IOQwIpvy0ddrIvPxT8n6rNJ4f07UYRLbK8Lsfqxinv8J2Xed8/etGqlF2qAOKaNuCeRzVyJtOTOk8W4OVweSDUeC6gdT5EyuVOG5yay3iifU5YgtjBMISMPtH1VkIhe20pMInjOMEgGp+sanLr6OJBwN1OIHUZK4Fc30zxFqlvGkTSKwHQsvNXUfiPUZlDCA8HBIB5qyy3Il5sakTFmPnptCnjNOh4nAxjjrxVJHe3Cx7zEzE9j2pa6sXIHkEe9X0mVNubtbUl2mGz2ao8uu2aWxnkk2xD8xFVWv3NqLIzahCzQqcAHgsfYVzvVNSlvQAFWOFT6Ik6KP+fmunHjvX/xnrqRsdU8fiPMelwlm6ebL0H2Hestdatc6lJ597M0jA9+n6DtVMOO9OEnAIPFej8cz4xtqTbok0rLMhYMTjB5zUKKMwXR3Ejbzj3HepEcqhXDr6MZ47H4qLE7hy271Ecn2rjeLa3OpIcMohu445B5akYZ/uetdDsoUvdIWIkPhcZ965xKonTa30g9RWq8G6xFawmzvJVQKf4bMcAg9jXn8/hufqPT/j+Wb+ek60trqzLpattBPKsOBTd/LrMJ3r5LnGAMn/StDIsbt5iMCrDqpzUW5SBFLPN0Fead3Xpvj5z1WJkttU1a4CTLnZyVXoKg67ZNaLHBLgM3OAcnFaltZsdLglKsJbhydqKc/uaxl7dS3tw887Zdj+3xXs8XPXV2zI8nlvHMye6jqvPSnQMDH70lRtXcaWBwo7t1r1Y8pyI8cjjtSnJJ3e/FF0FAY6VqRCcdAMYq58N69Nol4GIMls5/ix56/I+apsgcDqelBvj2pZLMGqHjeRbuV57NZYg+UBf1AVcw/wBo9lgf9LLnHIJ6GucTLuj3A4IGOO9R4yVGB0ry9cZcdpd9uoD+0i03YltnBAJHPBp238f6e1oXuIXDseQvNcyEa4SVju3cEEYxSjGN4CrjP7CsZGsdh0nxTpF/CHSbySvBEhxUxdd06SQxx3cTEezCuKbFUhTwy9viikk2ABW5bsBULy71FNG49Dg/ZqbN7bgkGTkfNcZh1G6s42EdzIHZeCrGmvx1/wB2c/djT3S847kPLB9bgqaJoUYnbFGVPcimAhkiGRhiKTbOLYLA8o8z2I61bGNCSxRTxbx7fcL0pElvFsVYgFBPqqc28L6Tx8UwVj34eTLHsaLtOfhoyowir75ot1ugJIA2g5btT8ybkAVlB+TWQ8b6m2nacbQACa4yAwP5O5/2rXHP6uJbjJeKNcfWb0lQFt4yREvuPc/JqjzxRBjzREmvbJJMjj9H2pOfSPj3oicdqBz71ACd/f70n+lGeOO1F361MUAcdDRE564+4oUPf/WgVFPJF/lSvH/2sRRyTySfXNIwPYtmmjSS3NTIu0T+/SiVckccCjALGlMdq1UJPqfaOg60sZMnPQUmIcFjS4hnnvmgUxGOTzmk9fjNCX60HvSZWCqzCgJCCWP7UodaQBtQL3PenMdKqCABbaeAe9IeBVU4cnn24pQ5k/pWm0/w3qd3FBcWqRmKQBsyHgg1w83rK6cM5FH5yBELO4PQdKeexnhQJKpJb6eelaO68ONYvttrjzrtzzDAOFpx/CGoERylmV8ZYnnHxivPsdtsUkWjvLEux1acjJA7CnE0bzI5dyshjGS7cD9Kn3dlfWMok/iNjlmbiq6482dmMkjs7dF5FZmraFjbrt33IwsfIz7fNSj/AHeST5wHwEqF5NyIiCu3nBUnGatI9KszGpeZwxAyPmqy31vqyrgMQM9eKcmuYrkjbtPPf2+DXPz4jjZcrGf0FL/xHJtH8E49ycV1tn8c5L/XSGvIrdFDvgdstzUC91TT5k2F3ye6jp+tYQ61LO2AOe2MsasbG21C652JEPeTv+lc7+v5HSTn+1p4vEVomEeOQ4GAa574q1M6nqckuSY0xHGCew/91q9R0r8Jpk93cXTP5UZIVeAW7D9657KeOa9H+Pzfdrl5LPkNg4PxSScEA0Rb0kCm0bcmO4rva5nH69aMU2W3AH24pSHgUCuooA8fNAZ56UWeaKPg+/60RGOlHk0AeMHrRCCvb39qMLR/GRR9B1oC6DmmGO9wO1Llf260IUxyailsMJQQcDFCQdqC446UCZeJoz7Amms7ljX+Zs/pS7o4UGkf5Z3dlXav371KHGYBsYyewoySB8mkxrtXc3U0Q9Rz/wDhVBoK6h/Z3Kb7wwsLkEQTOh98E5H+tcyOFTOa3P8AZRd+UL+2boQsg/qDXPyzeV4+t6ltDbqqwxKPsKMIwJIUlj+1HFdRSPhCGYHkDtUgTgnBAB7V5MdtZHVVvn1a2iuoYUtXfB560z4ytNLht0McDfiX4jaP3rS6o9kqrJemIhTkb/es3q722sbVt/Pypyu1Dgfas3VjPf3FPHD+ImkG7btAkbnPxUAyXSEr5q+njrV5cWdy8apNFNhTwzIRTH4aDvpxJ7nceav6MJe1spPVLagKPze37VKtlgChI40KY44zSFt4kYvgZ9+1OPJtjOwZI6Ba9ePPp9Y4k/y0VT2wKeWQoPqqLFIWQHHPzSppFijZ2HCjJqmqnxFqLvizR22D1SDPBPYVmZTnPNSZ5jM7yueWJJqE7cHNds/MyM/aSDyRUd22SA+/alM/PzTcwLYZeorFrR2P6nXt1qQnTFRrUmWTCIzEA5AHQe9SV7CkKMcZov8A9xSvmiatIKgScUWcmgxoDHDUGOAc0WeKRI3FQI+p/ipUCqzAOwQH8x6CmIhgZpwjikVLksgkH4hjI8WQNyrgfuahjIqU+pXR09dPMn/TK24JgZz96hnpmpN/pc/grnmPrjiiRSzb2+kfSKE/MRz7UreqooAz7AUAILHn9hSlABx/pRAMRycD2FKGEUn+tVCJjtGPfpWl/s7l8vxEkJOBNEy4+Rz/ALGswoLNvbp2q78Hk/4msgrbWJYAnt6TWevfNWfXWZttspZFBXvimhd71BWKRgPq4wP3qRGhWPbg4PJyeDSkijH1vknsTwK8e119KK+uWkmC+XDGx+gyLuOfirDSZ7ny9kyKdpxkDin7qygnBUjBHQgUkMsBWIA4x9QNM1dSXkEgCgZ981AbT4SxJQgk0uaeON95lwcdD3qKdXjB+n+tWc1nWWjdi+CadHBbHtQoV6Y5U4vQVB1xiunS4OM4BoUKs+jKv/lGoZJNChXTpIiSE7hzUrSUWbVrOGUbo3lAZT0IoUK5VuOijTbK1t2FvbRx7gd20YzWAbhiB2NChXPw33W/J8hR6A0Xv9qFCvTXInsftSCT/WhQqBScqM0iT6iKFCgcXhARSsekH4oUKfwIPApPVWz2oUKgS3MZz7UqMAuePihQopz8v6UiQ5ZVPT2oUKqFL1q18I8+KdNB7ykH/wATQoVL8I7BGozjtmnZkUJwooUK8VdoJD/D/SqnVmIcYOM0KFSfSqO5kc9WJqKCcDmhQrvGH//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data:image/jpeg;base64,/9j/4AAQSkZJRgABAQAAAQABAAD/2wBDAAkGBwgHBgkIBwgKCgkLDRYPDQwMDRsUFRAWIB0iIiAdHx8kKDQsJCYxJx8fLT0tMTU3Ojo6Iys/RD84QzQ5Ojf/2wBDAQoKCg0MDRoPDxo3JR8lNzc3Nzc3Nzc3Nzc3Nzc3Nzc3Nzc3Nzc3Nzc3Nzc3Nzc3Nzc3Nzc3Nzc3Nzc3Nzc3Nzf/wAARCACjAPoDASIAAhEBAxEB/8QAGwAAAAcBAAAAAAAAAAAAAAAAAAECAwQFBgf/xAA7EAACAQMDAgUCBAMHBAMBAAABAgMABBEFEiExQQYTIlFhMnEUQoGRI1KhBxUWM7HB0SRykuE0VPBi/8QAGQEBAQEBAQEAAAAAAAAAAAAAAAECAwQF/8QAIhEBAQEBAAMBAQACAwEAAAAAAAERAgMhMRJBBBMUIlFx/9oADAMBAAIRAxEAPwDf4FHximWmTrvH704Npxk81wbHgn7UAu3txRPIFFMpceY2NpAHvQSCBzzQAFV97fTRbfItmlNR59SuYow0tuyE9hzU2Li3I544FGR71RTajqQRTBak57t2qRp93eSDbcQknPUVP3Nxfxc1ZBvVgZpe0HqaSSQpPAqOGuJDlSgHvWkSdvsaSVKgt1phkuQD6gT2xTUUV0XLTS+n2FTTFNqniG5hneG2g+kdTVA/iLWHHBAJPRRW4fS4JCzsPU3U0LfSbW3YOqAn5rOda1vLJ2+t61HMjzwEp3U8HFXkHiOG4IRYJS3cBelXZhjLZKqT9qJI4FyURQe/FWalsJhmWWPO0j4NGzdMUvKdhRMA2G6YrWoAb9aBYY6UY29MjPtmgEJpsBKRjmi3BjjNOEYXBFIyoIpqAAAKH1Yozz0IJoDJ6jFACQOM0C3YGiO1Vy3SmluELbQDj7UD2RShgjIprKseBQBBOAeaBwmgHyOKScd6QwHzQSB80WRTGwsOHIocfzUwEtvFjJjGacCDHzRsSeVGaUNrKDjDUCXwBk008e4ZBwfinHy4wBiiA8tM96oRGrAbWPHvTjhcY+r702syPkN1+KQJ9rEGN9vvUU4inu+R7U6PSM1FN9ATtVW3fan0kUrg5Bog8hsqehoDagwo4Hem5LiJGCnOaX5i4z2oojMvZsmiaTI4YU1cPDkbevcCoOp6jHaW7yYztUnApBNmneNCwIA9zWY1LxjFZSPHuRmXrhuf2rL6/rrSfw7W8laRx6wBhR9qyMkc3qbJPOWZq1Of/UtdIk8eRdY+gOMZ5P6UwP7QGaQKLdsA8nd1Fc/gCpjK8noDxzRcKzFgD754K1rIm11Wx8ZwTYLYjUn1buwq4T8Tc7HS4VrduQfcVxeKVIJFkjkYqOQcYIrVeHvFkiXKW16UETHCyg4C5rPXCzp0uO12SBgScVNQt+bgVCsJ90KtvD56EVLJDeo/0rGLbo3kIOAM1Xaq175B/CRZJ756VYcYOM5qPCtykzNNIpjPQAdKEVmkjUd+J/Sg7nqat40dcszE/FOHZ9qVtx1OamSLbaSJMdRwaVtU8hRREjnikruIOTzWkBlGcgc0akBuV596G4qM9aTvy3GKApcg53EUmSfbFnG6nWOO1J+phwMVBBmv7lf8m2yPfNMfi9TPP4RP3q3C4PQYpWV9qCIJLownhQ2O1RZ1viF2TEe4qbGHbLRylhj6cUgxPsz5hXPY1Pa+kB0vSm5ZSSPc8U/FeXKxjzlUkdcU9FaMY9hfd3Jp9bZhH6cHFVDUV0QVIhbDd8U4LkOcFSp+acxhRub9hRIgctk4A6E0EeSQByG2gjrxS4ZIpOUkTNCW03SqTKSB+X3pb20QXekeGHtQRpraIyeY0hHwDSGcu20ltg64FSolSRA7xkEfzUm5lVIy2OAMnA7UFdfTW9iDKp5ftnk1ivEupB0FvsXzW9TOT9I9vitJq17btHHLICqA+l243VzrV1Vt88j73aQYXPWtQRLhVjbeScdcg00Q8rJu6Dr7Cm5AXnLSSYwOmKtdN0a61KNZIsurHAUc1b1JPZzxerkQ4rbzxJIcssfb4qLOSp2oQAOMgda6XovgvyI2ku5iXb8i9MfNVuteCY3bzbGbypM/SR6SP9q5f7+Zfbt/x+7PTAHY0RbJAHanVeN48k8YGDjjNSNb0e70wgTAFX/MvQVWRsVjKHqDkZrvOp1Njh1zeblbLQfFVzaxx28rfwlbrnt/xXRdM1CS6gDLwFOCO9cRt2Gwj0hs5ANbLwjrFzDdRxzTBoZeAN36H/Ss9QjqMTOBk5OfenCGYZC1HtWV1DBiT96klyVI3Y+awpAUhhxRyOUIOKY3vzsIYZ65pElvPMCFlZM9wKCVvzgnFAZJ5qnl0W4MiyJey7lOeelWsMciLh33cdaapw8DGRQUA9uag6hDJIhWNm3j6ee9Z9v8U4eJI4VH5XLU1GsHGQTz7UQyp+nNZW38P6zIfOuNXZWPVVWruwsJ7f1PevL/ANwpondX6EGnP1piaZ1yqnnHXFRxcPj/ADG/8aaMhfeJ9fjWOOOx8t+7YzVPPda7qNzmSaYNjIA9OK6ilmobcCrj57UQhhjk5SPd2JFMrWxze1v/ABJYhk3ySE/lK5xUmHXPEiqQ3Ht6a3Ulssb7kQEE84pxYISCxUfbFMqbGFj8X6xCGFzahtvfaRWg0nxTZX67Q3lzEcq3FWrLbyZiMSdOc+1NPY6fKFUW8bBfYdKvxKmWw8wbjIDTzyJERufGarJnWwj9G2NT2POahxa1JO+DYXBj/nC5FBemTcmRg1Xz3Mm90iQvgeo9AKMXUSxDIkjH/wDS9Kg3dwI4mWP1eYCR8ff/AFoMT4vklV4IY3VwiZwvTNY++uZv4byZDhv2NarVSXmn2KB5a8Y5OD3NY+6kd7otMTmtQqy0i2/vOcWyLgt9btzj3NdV0DToNMtEggBO38x6k1j/AAVZxrYfiQnrkfr7AVov79aNSbe1dkX6nkOxf3NeTy29dZHv8MnHO360wfHXio1wgcHvzWYtvFktxKYks2PONyuCB81K13V7yzSB47fiQbcMcc9jXK83cdp1PsL1CBZUZMBuO9cu8S2DWV8Sq4RuR8H2rWm61Qq5uZWj3jIEUBPH3zVZqNlPd2MskknnLnhiuD09q7+L/pXm81/2c/GRhJZtoIUkdzVvpSATxoVLYG4hTjBqqt7YvOqEkHPIx7Vbx3H4IyxtCuc9uoB7V6rXikdQ8PatHDpri/aJfLYrlW4wMdKcfxdZLlIYpJlH8ornFlMWUnJMajA74+KkC7mDDyiBt9h1rndbxo5fHV15oS2s41AP0seatbXxoBAGubfbJjoDXPbyWaSczMoVz2xTYvJnUJIBwai467ZeILS9h8xX2e+7inG1ywimEL3KByM9a5jZXnoaGXJDfTUe4t5Z5gFR1I7npViWOnzeJtOSbyzKCw75pg+LtOYHa24isTo6fh7zcygD6TIy5ArZ2eiWEhE0hjlduc7cVPZk/plvFLHc0USvGO2cGhF4kupV/h6e5z7c1a/3Lp6uW8lORjFSbS3W1UrCq7ewpnRvKrtdX1CUMTY7cHoepp3+8L3/AOnVwgJyWVQT7UXlR1cZ0UsZA3IN3PTNG6xsQxHqAo1wyEkFT2waRHIocLkE981Yg43JX1IfvTuxSuSDSHIU8Mu0+5oCRWOFbP2NUDyVT1HkUgId2EXAPU06HVuecCkmSNiWQEnHFQIEK+Z/FUP7Z7U+hVcqiBVpMe3O5wQSKTKsbDlioz1ooNskLZQHtyKovEl0ttYySpEQyRk4Azir5cZ9JyPeqDxLPDax7ZDv847VX3oOa3Nzc/hxMhO1jzkcn71DEEN9Gu8YbIVmX37mrCa4CmeKSMLvPoXPCilaN5NrJ5jFQgBDbhwQanXqbHXx5+vbVeEYYm0mCPAwAQR896t7nQ7S4IeeMSKv0o3RfsKofDF/aSTzLZn+F5hOM9D3rXxXMaoS4BAFePr11r38SWYrk0i3j2yKgBQYUewprXYQ1qjDrGwZfuKsBcl0MspIUnCxjsP+ar9X1C0TTJC+8v0Vccn7CnPu7W7ZPSZbwrdWqMwypHaqbXkSO0ljChQEOMUrQr/qr/wyxGxCe2O9RPF8xW3fPHFXmZ3jHefjXN181bsTREhw5KgVLsVQCX8ROkdx+VXU+vPzVZbXbxz79ode+e1XEz291NHJATvfAZT2r230+bupNqiwHe2BuHKjtUyS2unUPbREnjOB0pgQ2y3ALMzkMBhfzjvzXQtAjga39MZJPuKn03GNtNC1PU0O5VjAOBuHNaPTfCMMMIW8YSk9Sq4xWriG1sYAOPbFPg+k5XH61MxNrNweHNLyUWA5X82eTUT/AAe3nNJ+IYJztTNasuyAlYVI+/NJaaUjKQH7FsVPR7Vmn6FDbWwimk3AnJXFWYt4FAKR4YDAwKR+KKjL7Fx1Bo4btJlJDcD4xVQ9GnT0DPzTgypOdozUfzHz6XTA7VAu9ctrecpM6nHXbziqLgtwDj9qR5hqo/xJZyOkUE8ZJ6gnFNvq8AdhvXr700xeF9pxswPeqrXNPu9SRBaXotgvUgdas7hC46laZhZkYRhC2O9XNTXO9S0fWo5ik+oKEPRvNIzSLC0v7SRbiDVhhG9S+ZnNb+80myunMl1ErnGOe1VMPgXSt5l2SYzkYfrWVTIL13tx5cqPJwTucVJi1Ng2zMKkdQDmql/BGkpJkPdru/KJCAakaL4ftdNmkeDe/PHmNnAq/RaTXMhQvGVc+1LJzEfOGUI5AHNSPLXBKrtPY0lDJjEhXIPYdaCuN5FaQSCG2lbYu7k9ayuq6hJqkY/EWrwtE2+N/Y1v2VSPVHuzVBrdtD5/m3Mipb7dhUnbg+9PY5xr0tvLHHKqlZWOGANRT/8AGZghCE4z/McdqsvEkllLLFDpgBVOrHoTVJ+Ia7tirIQF4JX8h98e1WytSn/Dt21nqYPVHYhv24NdOspUniAyMsODXK7QrDdQTAhyrAtjtjrn9K2shOmOHSQ/hZMMh/kPt9q83m5lr1eHq886uGt70bpFVGBP0kn+lM3C3HlEbIVYDPIyanabfxy2xJIdevHNNXMas/mLBx1wWrnJflennvnNVen2UryGa4cenooGAP8A3VD481NTDJGjg8BB96v9c1WK105mVQhC8L81zLV5HuIxK5J5rr4uNv6ry+fyZPzEWzjWRCvIlPC46GrOxdlwpJwW98AfNVdmzxsGT+tTowHAO0sw9j0r1WV45Y0ViEmceW4WSLhQCCTWm0681C2X+FE3q/IRnFYWANC8YJTk4ODyP1qxh1m9s5iIrlgQc+o5BHYc0nFq3qOj2E9/dSBrm38o7fqLf7UjUrbVpZB5Mg8teQAcVR6Z47UII9SiUZ6SwnOPuv8AxWxs9Tsrq1SaKdXRh9S1jvx2fTnr/wAUUNvr+3dkKv8AKTk1V36+KFkfaDg9MYrcefCCFDYLcgGltz1GazOcavWuftL4pieJTZ5x1OM5qVNY69eqqTO0J67I+lbLLrKGb6McChK437k6qMk0xNYK60bXLNFdrmQxk4YJyaTDbSrLvu0fyFwSB1P3rohk3IOQwIpvy0ddrIvPxT8n6rNJ4f07UYRLbK8Lsfqxinv8J2Xed8/etGqlF2qAOKaNuCeRzVyJtOTOk8W4OVweSDUeC6gdT5EyuVOG5yay3iifU5YgtjBMISMPtH1VkIhe20pMInjOMEgGp+sanLr6OJBwN1OIHUZK4Fc30zxFqlvGkTSKwHQsvNXUfiPUZlDCA8HBIB5qyy3Il5sakTFmPnptCnjNOh4nAxjjrxVJHe3Cx7zEzE9j2pa6sXIHkEe9X0mVNubtbUl2mGz2ao8uu2aWxnkk2xD8xFVWv3NqLIzahCzQqcAHgsfYVzvVNSlvQAFWOFT6Ik6KP+fmunHjvX/xnrqRsdU8fiPMelwlm6ebL0H2Hestdatc6lJ597M0jA9+n6DtVMOO9OEnAIPFej8cz4xtqTbok0rLMhYMTjB5zUKKMwXR3Ejbzj3HepEcqhXDr6MZ47H4qLE7hy271Ecn2rjeLa3OpIcMohu445B5akYZ/uetdDsoUvdIWIkPhcZ965xKonTa30g9RWq8G6xFawmzvJVQKf4bMcAg9jXn8/hufqPT/j+Wb+ek60trqzLpattBPKsOBTd/LrMJ3r5LnGAMn/StDIsbt5iMCrDqpzUW5SBFLPN0Fead3Xpvj5z1WJkttU1a4CTLnZyVXoKg67ZNaLHBLgM3OAcnFaltZsdLglKsJbhydqKc/uaxl7dS3tw887Zdj+3xXs8XPXV2zI8nlvHMye6jqvPSnQMDH70lRtXcaWBwo7t1r1Y8pyI8cjjtSnJJ3e/FF0FAY6VqRCcdAMYq58N69Nol4GIMls5/ix56/I+apsgcDqelBvj2pZLMGqHjeRbuV57NZYg+UBf1AVcw/wBo9lgf9LLnHIJ6GucTLuj3A4IGOO9R4yVGB0ry9cZcdpd9uoD+0i03YltnBAJHPBp238f6e1oXuIXDseQvNcyEa4SVju3cEEYxSjGN4CrjP7CsZGsdh0nxTpF/CHSbySvBEhxUxdd06SQxx3cTEezCuKbFUhTwy9viikk2ABW5bsBULy71FNG49Dg/ZqbN7bgkGTkfNcZh1G6s42EdzIHZeCrGmvx1/wB2c/djT3S847kPLB9bgqaJoUYnbFGVPcimAhkiGRhiKTbOLYLA8o8z2I61bGNCSxRTxbx7fcL0pElvFsVYgFBPqqc28L6Tx8UwVj34eTLHsaLtOfhoyowir75ot1ugJIA2g5btT8ybkAVlB+TWQ8b6m2nacbQACa4yAwP5O5/2rXHP6uJbjJeKNcfWb0lQFt4yREvuPc/JqjzxRBjzREmvbJJMjj9H2pOfSPj3oicdqBz71ACd/f70n+lGeOO1F361MUAcdDRE564+4oUPf/WgVFPJF/lSvH/2sRRyTySfXNIwPYtmmjSS3NTIu0T+/SiVckccCjALGlMdq1UJPqfaOg60sZMnPQUmIcFjS4hnnvmgUxGOTzmk9fjNCX60HvSZWCqzCgJCCWP7UodaQBtQL3PenMdKqCABbaeAe9IeBVU4cnn24pQ5k/pWm0/w3qd3FBcWqRmKQBsyHgg1w83rK6cM5FH5yBELO4PQdKeexnhQJKpJb6eelaO68ONYvttrjzrtzzDAOFpx/CGoERylmV8ZYnnHxivPsdtsUkWjvLEux1acjJA7CnE0bzI5dyshjGS7cD9Kn3dlfWMok/iNjlmbiq6482dmMkjs7dF5FZmraFjbrt33IwsfIz7fNSj/AHeST5wHwEqF5NyIiCu3nBUnGatI9KszGpeZwxAyPmqy31vqyrgMQM9eKcmuYrkjbtPPf2+DXPz4jjZcrGf0FL/xHJtH8E49ycV1tn8c5L/XSGvIrdFDvgdstzUC91TT5k2F3ye6jp+tYQ61LO2AOe2MsasbG21C652JEPeTv+lc7+v5HSTn+1p4vEVomEeOQ4GAa574q1M6nqckuSY0xHGCew/91q9R0r8Jpk93cXTP5UZIVeAW7D9657KeOa9H+Pzfdrl5LPkNg4PxSScEA0Rb0kCm0bcmO4rva5nH69aMU2W3AH24pSHgUCuooA8fNAZ56UWeaKPg+/60RGOlHk0AeMHrRCCvb39qMLR/GRR9B1oC6DmmGO9wO1Llf260IUxyailsMJQQcDFCQdqC446UCZeJoz7Amms7ljX+Zs/pS7o4UGkf5Z3dlXav371KHGYBsYyewoySB8mkxrtXc3U0Q9Rz/wDhVBoK6h/Z3Kb7wwsLkEQTOh98E5H+tcyOFTOa3P8AZRd+UL+2boQsg/qDXPyzeV4+t6ltDbqqwxKPsKMIwJIUlj+1HFdRSPhCGYHkDtUgTgnBAB7V5MdtZHVVvn1a2iuoYUtXfB560z4ytNLht0McDfiX4jaP3rS6o9kqrJemIhTkb/es3q722sbVt/Pypyu1Dgfas3VjPf3FPHD+ImkG7btAkbnPxUAyXSEr5q+njrV5cWdy8apNFNhTwzIRTH4aDvpxJ7nceav6MJe1spPVLagKPze37VKtlgChI40KY44zSFt4kYvgZ9+1OPJtjOwZI6Ba9ePPp9Y4k/y0VT2wKeWQoPqqLFIWQHHPzSppFijZ2HCjJqmqnxFqLvizR22D1SDPBPYVmZTnPNSZ5jM7yueWJJqE7cHNds/MyM/aSDyRUd22SA+/alM/PzTcwLYZeorFrR2P6nXt1qQnTFRrUmWTCIzEA5AHQe9SV7CkKMcZov8A9xSvmiatIKgScUWcmgxoDHDUGOAc0WeKRI3FQI+p/ipUCqzAOwQH8x6CmIhgZpwjikVLksgkH4hjI8WQNyrgfuahjIqU+pXR09dPMn/TK24JgZz96hnpmpN/pc/grnmPrjiiRSzb2+kfSKE/MRz7UreqooAz7AUAILHn9hSlABx/pRAMRycD2FKGEUn+tVCJjtGPfpWl/s7l8vxEkJOBNEy4+Rz/ALGswoLNvbp2q78Hk/4msgrbWJYAnt6TWevfNWfXWZttspZFBXvimhd71BWKRgPq4wP3qRGhWPbg4PJyeDSkijH1vknsTwK8e119KK+uWkmC+XDGx+gyLuOfirDSZ7ny9kyKdpxkDin7qygnBUjBHQgUkMsBWIA4x9QNM1dSXkEgCgZ981AbT4SxJQgk0uaeON95lwcdD3qKdXjB+n+tWc1nWWjdi+CadHBbHtQoV6Y5U4vQVB1xiunS4OM4BoUKs+jKv/lGoZJNChXTpIiSE7hzUrSUWbVrOGUbo3lAZT0IoUK5VuOijTbK1t2FvbRx7gd20YzWAbhiB2NChXPw33W/J8hR6A0Xv9qFCvTXInsftSCT/WhQqBScqM0iT6iKFCgcXhARSsekH4oUKfwIPApPVWz2oUKgS3MZz7UqMAuePihQopz8v6UiQ5ZVPT2oUKqFL1q18I8+KdNB7ykH/wATQoVL8I7BGozjtmnZkUJwooUK8VdoJD/D/SqnVmIcYOM0KFSfSqO5kc9WJqKCcDmhQrvGH//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p:cNvSpPr/>
          <p:nvPr/>
        </p:nvSpPr>
        <p:spPr>
          <a:xfrm>
            <a:off x="76200" y="6372820"/>
            <a:ext cx="8988424" cy="461665"/>
          </a:xfrm>
          <a:prstGeom prst="rect">
            <a:avLst/>
          </a:prstGeom>
        </p:spPr>
        <p:txBody>
          <a:bodyPr wrap="square">
            <a:spAutoFit/>
          </a:bodyPr>
          <a:lstStyle/>
          <a:p>
            <a:pPr algn="ctr"/>
            <a:r>
              <a:rPr lang="en-US" sz="2400" b="1" dirty="0" smtClean="0">
                <a:solidFill>
                  <a:schemeClr val="accent5">
                    <a:lumMod val="10000"/>
                  </a:schemeClr>
                </a:solidFill>
                <a:latin typeface="Arial Narrow" pitchFamily="34" charset="0"/>
                <a:cs typeface="Arial" pitchFamily="34" charset="0"/>
              </a:rPr>
              <a:t>Mohammed Al-</a:t>
            </a:r>
            <a:r>
              <a:rPr lang="en-US" sz="2400" b="1" dirty="0" err="1" smtClean="0">
                <a:solidFill>
                  <a:schemeClr val="accent5">
                    <a:lumMod val="10000"/>
                  </a:schemeClr>
                </a:solidFill>
                <a:latin typeface="Arial Narrow" pitchFamily="34" charset="0"/>
                <a:cs typeface="Arial" pitchFamily="34" charset="0"/>
              </a:rPr>
              <a:t>Absi</a:t>
            </a:r>
            <a:endParaRPr lang="en-US" sz="2400" b="1" dirty="0">
              <a:solidFill>
                <a:schemeClr val="accent5">
                  <a:lumMod val="10000"/>
                </a:schemeClr>
              </a:solidFill>
              <a:latin typeface="Arial Narrow" pitchFamily="34" charset="0"/>
              <a:cs typeface="Arial" pitchFamily="34" charset="0"/>
            </a:endParaRPr>
          </a:p>
        </p:txBody>
      </p:sp>
      <p:sp>
        <p:nvSpPr>
          <p:cNvPr id="10" name="Title 9"/>
          <p:cNvSpPr>
            <a:spLocks noGrp="1"/>
          </p:cNvSpPr>
          <p:nvPr>
            <p:ph type="title"/>
          </p:nvPr>
        </p:nvSpPr>
        <p:spPr/>
        <p:txBody>
          <a:bodyPr/>
          <a:lstStyle/>
          <a:p>
            <a:r>
              <a:rPr lang="en-US" b="1" i="1" dirty="0" err="1">
                <a:solidFill>
                  <a:srgbClr val="C00000"/>
                </a:solidFill>
                <a:effectLst>
                  <a:outerShdw blurRad="38100" dist="38100" dir="2700000" algn="tl">
                    <a:srgbClr val="000000">
                      <a:alpha val="43137"/>
                    </a:srgbClr>
                  </a:outerShdw>
                </a:effectLst>
                <a:latin typeface="Arial Narrow" pitchFamily="34" charset="0"/>
              </a:rPr>
              <a:t>ReconstructMe</a:t>
            </a:r>
            <a:r>
              <a:rPr lang="en-US" b="1" dirty="0">
                <a:solidFill>
                  <a:srgbClr val="C00000"/>
                </a:solidFill>
                <a:effectLst>
                  <a:outerShdw blurRad="38100" dist="38100" dir="2700000" algn="tl">
                    <a:srgbClr val="000000">
                      <a:alpha val="43137"/>
                    </a:srgbClr>
                  </a:outerShdw>
                </a:effectLst>
                <a:latin typeface="Arial Narrow" pitchFamily="34" charset="0"/>
              </a:rPr>
              <a:t>: 3D </a:t>
            </a:r>
            <a:r>
              <a:rPr lang="en-US" b="1" dirty="0" err="1">
                <a:solidFill>
                  <a:srgbClr val="C00000"/>
                </a:solidFill>
                <a:effectLst>
                  <a:outerShdw blurRad="38100" dist="38100" dir="2700000" algn="tl">
                    <a:srgbClr val="000000">
                      <a:alpha val="43137"/>
                    </a:srgbClr>
                  </a:outerShdw>
                </a:effectLst>
                <a:latin typeface="Arial Narrow" pitchFamily="34" charset="0"/>
              </a:rPr>
              <a:t>Selfie</a:t>
            </a:r>
            <a:endParaRPr lang="en-US" dirty="0"/>
          </a:p>
        </p:txBody>
      </p:sp>
      <p:pic>
        <p:nvPicPr>
          <p:cNvPr id="14" name="Picture 2" descr="http://reconstructme.net/wp-content/uploads/2013/11/ReconstructMe_Logo_We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2667000"/>
            <a:ext cx="2740959" cy="13738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www.justpushstart.com/wp-content/uploads/2012/11/xbox-kinec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2134" y="4424920"/>
            <a:ext cx="2968625" cy="162765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econstructMe Kinect Sca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0928" y="4962033"/>
            <a:ext cx="2514600" cy="135367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www.3ders.org/images/reconstructme-model-creation-via-kinect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 y="4962033"/>
            <a:ext cx="2514600" cy="13536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Scans\Capture11.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80928" y="2971800"/>
            <a:ext cx="2514600" cy="18748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600" y="2971800"/>
            <a:ext cx="2514600" cy="187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1219200"/>
            <a:ext cx="7696200" cy="5262979"/>
          </a:xfrm>
          <a:prstGeom prst="rect">
            <a:avLst/>
          </a:prstGeom>
        </p:spPr>
        <p:txBody>
          <a:bodyPr wrap="square">
            <a:spAutoFit/>
          </a:bodyPr>
          <a:lstStyle/>
          <a:p>
            <a:pPr marL="342900" indent="-342900">
              <a:lnSpc>
                <a:spcPct val="200000"/>
              </a:lnSpc>
              <a:buClr>
                <a:srgbClr val="FF0000"/>
              </a:buClr>
              <a:buSzPct val="80000"/>
              <a:buFont typeface="Wingdings" pitchFamily="2" charset="2"/>
              <a:buChar char="q"/>
            </a:pPr>
            <a:r>
              <a:rPr lang="en-US" sz="2400" b="1" kern="0" dirty="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High </a:t>
            </a:r>
            <a:r>
              <a:rPr lang="en-US" sz="2400" b="1" kern="0" dirty="0" smtClean="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mobility</a:t>
            </a:r>
          </a:p>
          <a:p>
            <a:pPr marL="342900" indent="-342900">
              <a:lnSpc>
                <a:spcPct val="200000"/>
              </a:lnSpc>
              <a:buClr>
                <a:srgbClr val="FF0000"/>
              </a:buClr>
              <a:buSzPct val="80000"/>
              <a:buFont typeface="Wingdings" pitchFamily="2" charset="2"/>
              <a:buChar char="q"/>
            </a:pPr>
            <a:r>
              <a:rPr lang="en-US" sz="2400" b="1" kern="0" dirty="0" smtClean="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Rapidly </a:t>
            </a:r>
            <a:r>
              <a:rPr lang="en-US" sz="2400" b="1" kern="0" dirty="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changing network </a:t>
            </a:r>
            <a:r>
              <a:rPr lang="en-US" sz="2400" b="1" kern="0" dirty="0" smtClean="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topology</a:t>
            </a:r>
          </a:p>
          <a:p>
            <a:pPr marL="342900" indent="-342900">
              <a:lnSpc>
                <a:spcPct val="200000"/>
              </a:lnSpc>
              <a:buClr>
                <a:srgbClr val="FF0000"/>
              </a:buClr>
              <a:buSzPct val="80000"/>
              <a:buFont typeface="Wingdings" pitchFamily="2" charset="2"/>
              <a:buChar char="q"/>
            </a:pPr>
            <a:r>
              <a:rPr lang="en-US" sz="2400" b="1" kern="0" dirty="0" smtClean="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Unbounded </a:t>
            </a:r>
            <a:r>
              <a:rPr lang="en-US" sz="2400" b="1" kern="0" dirty="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network </a:t>
            </a:r>
            <a:r>
              <a:rPr lang="en-US" sz="2400" b="1" kern="0" dirty="0" smtClean="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size</a:t>
            </a:r>
          </a:p>
          <a:p>
            <a:pPr marL="342900" indent="-342900">
              <a:lnSpc>
                <a:spcPct val="200000"/>
              </a:lnSpc>
              <a:buClr>
                <a:srgbClr val="FF0000"/>
              </a:buClr>
              <a:buSzPct val="80000"/>
              <a:buFont typeface="Wingdings" pitchFamily="2" charset="2"/>
              <a:buChar char="q"/>
            </a:pPr>
            <a:r>
              <a:rPr lang="en-US" sz="2400" b="1" kern="0" dirty="0" smtClean="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Frequent </a:t>
            </a:r>
            <a:r>
              <a:rPr lang="en-US" sz="2400" b="1" kern="0" dirty="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exchange of </a:t>
            </a:r>
            <a:r>
              <a:rPr lang="en-US" sz="2400" b="1" kern="0" dirty="0" smtClean="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information</a:t>
            </a:r>
          </a:p>
          <a:p>
            <a:pPr marL="342900" indent="-342900">
              <a:lnSpc>
                <a:spcPct val="200000"/>
              </a:lnSpc>
              <a:buClr>
                <a:srgbClr val="FF0000"/>
              </a:buClr>
              <a:buSzPct val="80000"/>
              <a:buFont typeface="Wingdings" pitchFamily="2" charset="2"/>
              <a:buChar char="q"/>
            </a:pPr>
            <a:r>
              <a:rPr lang="en-US" sz="2400" b="1" kern="0" dirty="0" smtClean="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Time critical</a:t>
            </a:r>
          </a:p>
          <a:p>
            <a:pPr marL="342900" indent="-342900">
              <a:lnSpc>
                <a:spcPct val="200000"/>
              </a:lnSpc>
              <a:buClr>
                <a:srgbClr val="FF0000"/>
              </a:buClr>
              <a:buSzPct val="80000"/>
              <a:buFont typeface="Wingdings" pitchFamily="2" charset="2"/>
              <a:buChar char="q"/>
            </a:pPr>
            <a:r>
              <a:rPr lang="en-US" sz="2400" b="1" kern="0" dirty="0" smtClean="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Sufficient energy</a:t>
            </a:r>
          </a:p>
          <a:p>
            <a:pPr marL="342900" indent="-342900">
              <a:lnSpc>
                <a:spcPct val="200000"/>
              </a:lnSpc>
              <a:buClr>
                <a:srgbClr val="FF0000"/>
              </a:buClr>
              <a:buSzPct val="80000"/>
              <a:buFont typeface="Wingdings" pitchFamily="2" charset="2"/>
              <a:buChar char="q"/>
            </a:pPr>
            <a:r>
              <a:rPr lang="en-US" sz="2400" b="1" kern="0" dirty="0" smtClean="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Better </a:t>
            </a:r>
            <a:r>
              <a:rPr lang="en-US" sz="2400" b="1" kern="0" dirty="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physical protection</a:t>
            </a:r>
          </a:p>
        </p:txBody>
      </p:sp>
      <p:sp>
        <p:nvSpPr>
          <p:cNvPr id="3" name="Title 1"/>
          <p:cNvSpPr txBox="1">
            <a:spLocks/>
          </p:cNvSpPr>
          <p:nvPr/>
        </p:nvSpPr>
        <p:spPr>
          <a:xfrm>
            <a:off x="579120" y="228600"/>
            <a:ext cx="7498080" cy="1143000"/>
          </a:xfrm>
          <a:prstGeom prst="rect">
            <a:avLst/>
          </a:prstGeom>
        </p:spPr>
        <p:txBody>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4400" b="1" dirty="0">
                <a:solidFill>
                  <a:srgbClr val="002060"/>
                </a:solidFill>
                <a:effectLst>
                  <a:outerShdw blurRad="38100" dist="38100" dir="2700000" algn="tl">
                    <a:srgbClr val="000000">
                      <a:alpha val="43137"/>
                    </a:srgbClr>
                  </a:outerShdw>
                </a:effectLst>
                <a:latin typeface="Arial Narrow" pitchFamily="34" charset="0"/>
              </a:rPr>
              <a:t>Characteristics of VANET’s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1" y="5863266"/>
            <a:ext cx="2134889" cy="68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1341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990600"/>
          </a:xfrm>
        </p:spPr>
        <p:txBody>
          <a:bodyPr>
            <a:normAutofit fontScale="90000"/>
          </a:bodyPr>
          <a:lstStyle/>
          <a:p>
            <a:pPr algn="ctr"/>
            <a:r>
              <a:rPr lang="en-US" b="1" kern="0" dirty="0" smtClean="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
            </a:r>
            <a:br>
              <a:rPr lang="en-US" b="1" kern="0" dirty="0" smtClean="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br>
            <a:r>
              <a:rPr lang="en-US" b="1" kern="0" dirty="0" smtClean="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My </a:t>
            </a:r>
            <a:r>
              <a:rPr lang="en-US" b="1" kern="0" dirty="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Current Research Topic</a:t>
            </a:r>
            <a:br>
              <a:rPr lang="en-US" b="1" kern="0" dirty="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br>
            <a:endParaRPr lang="en-US" b="1" dirty="0">
              <a:solidFill>
                <a:srgbClr val="002060"/>
              </a:solidFill>
              <a:effectLst>
                <a:outerShdw blurRad="38100" dist="38100" dir="2700000" algn="tl">
                  <a:srgbClr val="000000">
                    <a:alpha val="43137"/>
                  </a:srgbClr>
                </a:outerShdw>
              </a:effectLst>
              <a:latin typeface="Arial Narrow" pitchFamily="34" charset="0"/>
              <a:ea typeface="Times New Roman" pitchFamily="18" charset="0"/>
              <a:cs typeface="Arial" pitchFamily="34" charset="0"/>
            </a:endParaRPr>
          </a:p>
        </p:txBody>
      </p:sp>
      <p:sp>
        <p:nvSpPr>
          <p:cNvPr id="3" name="Content Placeholder 2"/>
          <p:cNvSpPr>
            <a:spLocks noGrp="1"/>
          </p:cNvSpPr>
          <p:nvPr>
            <p:ph sz="quarter" idx="1"/>
          </p:nvPr>
        </p:nvSpPr>
        <p:spPr>
          <a:xfrm>
            <a:off x="228600" y="1828800"/>
            <a:ext cx="8839200" cy="4495800"/>
          </a:xfrm>
        </p:spPr>
        <p:txBody>
          <a:bodyPr>
            <a:noAutofit/>
          </a:bodyPr>
          <a:lstStyle/>
          <a:p>
            <a:pPr marL="365760" lvl="1" indent="0">
              <a:buClr>
                <a:schemeClr val="accent4">
                  <a:lumMod val="75000"/>
                </a:schemeClr>
              </a:buClr>
              <a:buSzPct val="125000"/>
              <a:buNone/>
            </a:pPr>
            <a:endParaRPr lang="en-US" sz="2000" b="1" dirty="0">
              <a:latin typeface="Arial Narrow" pitchFamily="34" charset="0"/>
            </a:endParaRPr>
          </a:p>
          <a:p>
            <a:pPr>
              <a:buClr>
                <a:srgbClr val="FF0000"/>
              </a:buClr>
              <a:buSzPct val="70000"/>
              <a:buFont typeface="Wingdings" pitchFamily="2" charset="2"/>
              <a:buChar char="q"/>
            </a:pPr>
            <a:r>
              <a:rPr lang="en-US" sz="2200" b="1" dirty="0" smtClean="0">
                <a:latin typeface="Arial Narrow" pitchFamily="34" charset="0"/>
              </a:rPr>
              <a:t>My </a:t>
            </a:r>
            <a:r>
              <a:rPr lang="en-US" sz="2200" b="1" dirty="0">
                <a:latin typeface="Arial Narrow" pitchFamily="34" charset="0"/>
              </a:rPr>
              <a:t>Current Research Topic</a:t>
            </a:r>
          </a:p>
          <a:p>
            <a:pPr marL="0" indent="0">
              <a:buClr>
                <a:srgbClr val="FF0000"/>
              </a:buClr>
              <a:buSzPct val="70000"/>
              <a:buNone/>
            </a:pPr>
            <a:r>
              <a:rPr lang="en-US" sz="2200" b="1" dirty="0" smtClean="0">
                <a:solidFill>
                  <a:srgbClr val="FF0000"/>
                </a:solidFill>
                <a:latin typeface="Arial Narrow" pitchFamily="34" charset="0"/>
              </a:rPr>
              <a:t> 	Secure </a:t>
            </a:r>
            <a:r>
              <a:rPr lang="en-US" sz="2200" b="1" dirty="0">
                <a:solidFill>
                  <a:srgbClr val="FF0000"/>
                </a:solidFill>
                <a:latin typeface="Arial Narrow" pitchFamily="34" charset="0"/>
              </a:rPr>
              <a:t>and Efficient Medium Access Control for Multi-Channel V2V </a:t>
            </a:r>
            <a:r>
              <a:rPr lang="en-US" sz="2200" b="1" dirty="0" smtClean="0">
                <a:solidFill>
                  <a:srgbClr val="FF0000"/>
                </a:solidFill>
                <a:latin typeface="Arial Narrow" pitchFamily="34" charset="0"/>
              </a:rPr>
              <a:t>	communication</a:t>
            </a:r>
            <a:endParaRPr lang="en-US" sz="2200" b="1" dirty="0">
              <a:solidFill>
                <a:srgbClr val="FF0000"/>
              </a:solidFill>
              <a:latin typeface="Arial Narrow" pitchFamily="34" charset="0"/>
            </a:endParaRPr>
          </a:p>
          <a:p>
            <a:pPr marL="365760" lvl="1" indent="0">
              <a:buClr>
                <a:schemeClr val="accent4">
                  <a:lumMod val="75000"/>
                </a:schemeClr>
              </a:buClr>
              <a:buSzPct val="125000"/>
              <a:buNone/>
            </a:pPr>
            <a:endParaRPr lang="en-US" sz="2200" b="1" dirty="0">
              <a:solidFill>
                <a:srgbClr val="FF0000"/>
              </a:solidFill>
              <a:latin typeface="Arial Narrow" pitchFamily="34" charset="0"/>
            </a:endParaRPr>
          </a:p>
        </p:txBody>
      </p:sp>
      <p:sp>
        <p:nvSpPr>
          <p:cNvPr id="6" name="Slide Number Placeholder 4"/>
          <p:cNvSpPr>
            <a:spLocks noGrp="1"/>
          </p:cNvSpPr>
          <p:nvPr>
            <p:ph type="sldNum" sz="quarter" idx="12"/>
          </p:nvPr>
        </p:nvSpPr>
        <p:spPr>
          <a:xfrm>
            <a:off x="0" y="1272222"/>
            <a:ext cx="533400" cy="2444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ED260373-9E8B-4840-9DFE-19AC62EFC32C}" type="slidenum">
              <a:rPr lang="en-US" altLang="zh-CN"/>
              <a:pPr eaLnBrk="1" hangingPunct="1"/>
              <a:t>11</a:t>
            </a:fld>
            <a:endParaRPr lang="en-US" altLang="zh-CN"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1" y="5863266"/>
            <a:ext cx="2134889" cy="68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2663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304800"/>
            <a:ext cx="9144000" cy="9906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KINECT</a:t>
            </a:r>
            <a:endParaRPr lang="en-US" altLang="zh-CN" b="1" dirty="0">
              <a:solidFill>
                <a:srgbClr val="002060"/>
              </a:solidFill>
              <a:effectLst>
                <a:outerShdw blurRad="38100" dist="38100" dir="2700000" algn="tl">
                  <a:srgbClr val="000000">
                    <a:alpha val="43137"/>
                  </a:srgbClr>
                </a:outerShdw>
              </a:effectLst>
              <a:latin typeface="Arial Narrow" pitchFamily="34" charset="0"/>
              <a:ea typeface="+mn-ea"/>
              <a:cs typeface="+mn-cs"/>
            </a:endParaRPr>
          </a:p>
        </p:txBody>
      </p:sp>
      <p:sp>
        <p:nvSpPr>
          <p:cNvPr id="5" name="AutoShape 2" descr="data:image/jpeg;base64,/9j/4AAQSkZJRgABAQAAAQABAAD/2wCEAAkGBxAQEBUUExIWFRIUFA8PFBQXFRwXFBAPFBQWFxUUFRQYHCggGBomHBcUITEhJSkrLi4uFx8zODMsNygtLiwBCgoKDQ0NFg8PFCwcHR4sLCsrNCssLDctKywsKywrLC8rKyssLCwrMissLCwsLCwsNysrLCw3LCwsLCwsKysyLP/AABEIAIQBfgMBIgACEQEDEQH/xAAcAAEAAAcBAAAAAAAAAAAAAAAAAQIDBAUGBwj/xABPEAABAgMBCggJCQYFBQEAAAABAAIDBBEFBgcSEyExQVFxkVJTgZKhscHRFCIyQkNhgqLSFRZicpOywuHiI0SDw9PwFzNUo+MlRZSz8gj/xAAYAQEBAQEBAAAAAAAAAAAAAAAAAQIDBP/EABsRAQACAgMAAAAAAAAAAAAAAAABAhEhAxIx/9oADAMBAAIRAxEAPwDuKIiAiIgIrGZtmVh+XHhtOovFd1arGR7tJFuaIXnU1jusgBBsKLTI98GEPIgPd9Zwb1YSx8a+BHPkwobdpc7qIQdDRczddxNngDY3vKmbdzN6oZ9k9hQdKRc6bd5M8CFzXfEqjbvY2mHD97vQdBRaGLvYnEt3lTtu+dpgjnnuQbyi0pt3w0wP9z9KqC71nEnn/kg3FFqLbvIXFO5wU4u6gcW/o70G1otXF3EtwIm5vxKoLtZTVE5o+JBsiLXRdlKa38381UbdfJ8Mj2CgzyLCC6uS433HdynF08lxw5ru5BmEWKF0cmfTN6e5VBbsofTs5yDIorEWxLH08Lnt71OLTl+Oh/aN70F2itxPQTmis5471OJmGcz284IKqKUPB0jepkBERAREQEREBERAREQEREBERAREQFql2l3UvZowcCJHmC3DbAhCrg05nRHAHFtJBynKctAaFbWV5XmbvIvhMxFDGvMeNEi4TjlwK0htzZA1gY3kQZ6277VtxicVC8GZoDYLnvpqL4godoAWsTl2Npxf85zn/XDyNxdQK6F8KLpgM536VOL4b9Mu3n/oVGJF1kcZ2s6R2qdt2UXgN55WXF8RumX94HsU4vgQDnlj7vegxLbtX8WPtD3Ko27Z3Fbn162rJfPqTOeVO5h7VD55Wec8lX2IfegshdseKPOHcpxduOLdvCuRdJZLs8k0bYTOxQ+WrGP7s0fwu4IKIu3bxb/d71MLt2cCJub8Sr/KVhnPBA/hvHUEx1gu8yn2re1BI27aHqcPZHY5Ti7SDrdzD3qAg2CdNP4kTtco+A2Ec0Sn8U9pQTi7OBwjzHKcXYy/D9x/cqQsOxXZpkjZGaesKPzUss5pqJz4Z/AguW3Wy588e98KnF1MvxjN57lafM2zzmmn72fCnzFkzmm3bmlBfC6aX42Hz1O26OX42H9o3vWMdcBA0Tm+GD+MKkb3zdE637L/AJEGdbbsE+e3nN71UbbEI+cOcO9a2697qm2HbDp+NSG93E0TMHla4d6DaxajNfSO9TC0WrTXXu5jRGlztc8fyypf8PJvhy/Pd/TQbr8oN9e5TCfbrO4rSPmHPDM6FyRHDraoG4q0hmLTsj95CDefDm6zuKj4c3WtAdcvabfNdyR2/wBRPm3aw82L9u3+og3/AMObwgo+Gt4Q3hc/+RLXHmRvtAfxqBs+1x6OPur1VQdC8NbwhvU4nvpdK5s6HazfRzP2Lj+BS421B5kx9gfgQdPbaL9DzyOKqC1oozRX88965SZ20hnbF5YH6FKbZnW5weWFTsQdbbbUwM0aJz3d6qNt+aHp4nPd3rjvzlmRnLOVg71MLqpjXD5v5oOyNukmx6d/Or1qcXUznHO6O5caF1kzrh7j2OVRl18fSGHlcPxIOyC66d4481vcpxdlO8b7jPhXHW3YxuA3nOU4uzi8UOee5B2IXazvDHMb3KIu4nOE3mBceF2sTivf/Qp/nqdMN3I4Hrag7CLu5v6HN/NV5e7+YB8djHN0gVaeQ1PUuMi7QcGJ7ncphdozgxPcUHpGxbpZaayNdgxOLdkd7Oh3IsyvK7btmDzYm5uQ85bxcjfoYxwhzeGYWbGFlXw/WcEkvHTtzIO4IqMpNQ40NsSG8PhvaHse01a5pyggjOFWQW1pxMGBFdwYcR25pK8j2dLtMJtWg1Fco9eRetrWbWXijXCij3CvJ1nkYpn1QgnErD4DeaFMJdnBbuCiYjdY3pjm8IbwqGIZwRuCjiW8EbkEQaxvUQ4IJcQzgjcng7OCNynqlUFEykPgjcpTIw+CFXqooLY2fC4Kl+TYWrpKu1JFdRpPqKCpZdzzY7sgowZC41NTqArlWcfcVLluRzgdeSm4U61k7DhhsBgHBB5TlKzkpLh9ctFrDzTyWmdOX2jc7iXUdmNcFwORw5dPqVibIbrPQui3QS4dAfXOwGIDqLATk2io5VpizLtS3aGM+Rxr6AoGxxr6FlFAPCNsYLLcMzqcin8Djca7nO71kaqWI+gJ1CqCxbLRq0EZ5OoOd0+NkVwbOmAMkZ9fru71eyDKMB0u8Y8v5Kq+NRBh6zjcgjP5Xu7VMJueHpjvHcstMNwm4WkZeTSFZudQdKCgLQnx6c1OigJ3YKuPC7RArjnc1vwqrZ7PFwjndl2N0BZCXgviE4La4ILnZhRo0mqHnrD/AC1aA88HkCj85LQGkbj8SvZyDkJpQjP6wM9ditEAXVWgNXNPxKZt188M4bzXD8SkUKILgXaTY8wbyphdtNcX7x7la0SiC7F3MwPRe/8ApU4u8j6YR5/6VY0UMFBkxd8/TCdzvyUfn4NMF28LFYA1JgDUgy3z4gnPLuPI0obsZQ55Un2GHtWIxY1BQxTdQQZY3TWa7ypNvLBhp8vWSc8q37JvYFiDBbqG5SmWZwRuQZc21Y/+l3QwqT7UsY/ur+TxfxBYsyjOCFAybOCEF8ZyxT+7Rh7Z+NSmYsU+hmB7X6lYGQh6lKbPh6ulBfOfYx82aHKO0qAh2OfPmm8jD2FWBs5nr3p8nN1lB2X/APP9t4QjyoLsWxsOOxrjXAeSWxg08EnFupoLna12Jed7xBxVrubofLxm+9Dd+FeiFBLEYHAg5iCDsK8eRJIQnOhuFXMc5h2tJB6l7FXnG+dc6+UtGKS0iFHe6YhO0OwzhPbXWHF2TURrQaOGtHmjcpsIalc4ga1DEetUW9W6uhQLGcEblc+D+tQ8HQW2KZqCYhn9k96rmCoYpBSDNTnc4qIa7REd0HsVTEFRxBQSB8UeeDtb3KbHPpQtBByZDQ7j3qOIKYooNsuXnsKC1rsjm1b9YDSP70rYGRqLnECJEYatJGY7af3nWWbdDEDaYBrrLgejBWsuFuKc6Zy6OfbDgOqcrwYYGk4QoTyAk7ta0vw5nr5p7lGYjxIjsJ5LnazoGoDMBsVKhWZdaV6wqeHQ+FvBHWEE1CGXDbvVPKocgRpXE3DPnt3hRiEOaQCDUHSrYsBztG5SGXZwByZEGWs6LhwxTOMh2jIrkQ26abDrWKlY+LFANh07Dwh0+vQsnDnGYNS5uzxq/dQJjJDd6wQNpyDpKx0XK0j1EKSejmLkJo0ZgOslWQlWjMXA6wUGas14dCb6hgnkWRs+YfBfhN0ggitKjasDIRRDrlzmtdB2jRtG7SMvBjhza5h63NFOlCYzqUZl/iuJ1OJ2rGqS0ppz/FaQBrz1Pcsfi4vG9CDJ1RYvAjcb/e5QImOGP75EGVqoVWLrMcIdHco4yY9R3INqMJng1XACMWGtGguEkM8YMNAYoFaeMDgDCyeWs3aFnMMWJWFQNmHthtdKslWPAbMGHBhvhn9uHPbBbloaZRnNOcmLMah0I6YmjnqaZq0NEG4wIIjMwosNsKrnQzEbDwGthBpc6Li2gAmG5sNppldjsHyi0i1LWsjRP2bQxga3x6ubDaSxrYzg0/tKg1yZCYgIyUC1uJaE47ynvfkDfGcXeKDUDKcwOhSttCbaahzwaYGSoo3ggg5vUg3aYs+XaA1oDnRjFMIHCrghjXQ8F+H4lcIOGE158YB2DSpsJ6WhjHNa0AwMWA+riYwLgwlwLiATUOGCBkBz51rjbbnGhwwn0fUv8rxy7I4nWSMhOnSoRLbmXMDDUtbQgFpyUFBoy0GQVzDIFBkFCqwsScjHWNgopRORRpPKFRnFBYX5SiDSNymFqP1BBmFBYsWoeCFMLU+j0oMkix4tMcEqItJmooN9vPGltQvXDjj/AG3FejF5svMxsO2oJGYMmP8A1P8AyXpNQFbWhIQZhhhxobIjDlLXtDhUZjQ6fWrlEGpxL3Fkk18GA2PfT72RUYl7CyT6Bw2RX9pW5Ig0WJeosw5hFGyJ3tKtol6CzzmizA9ph64a6GiDmj7zUnomI/Liz1MCoPvMQNE08bYYPUQupIg5O68u3ROnlg/8ipOvLu0To+wP9RddRBx83mIn+tb9iR/MVN15qPom4fKxw7V2REHFX3nJvRMQTtwx+Eqg+89aGiLLn23j+Wu4og4Q+9JaY0wDsiHtYFQfestUejhnZFb20XfkQeeYl7S1x+7B2yLC7XhWz739rDPJv5HQz915Xo9EHmGZuStNlf8Ap8w6mlsPCrsANVj4lkT7fKs6cG2WifCvVyIPKDbJnT/2+b/8aJ8KkfZ0yM8lMjbLv+FeslAmiDyO+FEGeXjDbCcOtWz5qGDQgg6jQHrXqa2LrZKVaTEig00NyknVqryrkt3F9MTDXQ2y+A2C9j2F76uixC04PiNzMwXE1rq1oOZeFQtaGPC19BV6bu5pzXsfDgubE8oFrxkpTBBY9pp3qhYt0sOA8YUszFkkua0uOWlKjGlx1ZKoKYjQj53Qe5RL4fCA6FvFkXZymGWvs6TiSobjMZGgNEQOJFYZcQWk1OSlcyxd2AhWi8Pk4UnAgtAwYUOE2E/CoKl8RrPHNa5DggCmStSg1nGQuMbzgphgHM9vOCtZiy48IftIBA4YaHNG17at6VGTlC7QKfVHcqLwQhrTELot7G94ybiY6ZgNMq1rg0Obg4+IcgwaUJaMprmrQa6dJdexsY/uYGyLFb1PQeccQmIK9Em9ZY+iXcP48btepDeqsninj+M/tKg88YkqGJK9BPvSWWc2OGyJ3gq3fecs45o0yPbh9sJUcFxRTFFd0feaktExMcpYepgVB95iX0TcUbWNPUQg4liyoYsrssS8qPNnqbYFeqKFQdeWi6J1h2wSPxlByHFlSmEdS60+8zM6JqEdrHDvVCJebnvNjy52l46oZQcqMH6I3KUy44I3Lp7rz9pjz5Y7Ij+2EFTdektMcSdkTvaEHM/Bm8AblDwZvBC6M69Zao9Ew7Ire0qnEvX2sPQNOyKztcgp3j5UfK7SB5MGO/oa38S9FLnt6+4OJZxfHjluPiNxYY01EOHUONXaXEhubIKetdCUBERAREQEREBERAREQEREBERAREQERU48ZrGlziGtaKknMAgqKwtC2IEDy3ivBGU/lyrS7o7t61bCOAzL42ZzvX9EdPUuXW5ds1tQzxna65N6Drdr3fNYDgANHCca8tMwXLrqL50R9WseXnXWjBsAzrntp2vGjnx3GmrQORY4qi8tK1o0w6sR5Pq0DYFaujvIoXEjQCa02VUlEUEKlQUyhRBAk61cS025hqCQdaoUSiDa7NuicPKNDrWZg2jCcQ5zGOOQ1LRl2nzh6iuesfRXkCac3yTyHMdo7UHerIvnRGANiQmOaAAMHxCANGTJTkW12bfAkouRxdDP0hUb216gvN0pa4rR3iO9eY7Csoy0w3KXADXVB6jlZqHFbhQ3te3NVpBFdWTSqy5feUMSI2PFqcScVDaDme8VJdsAIprwtVK9QQEREBERAREQEREBERAREQEREBERAREQEREBERAREQEREBERAREQFzG/VbkaVZBAa7FPxjiRmMRtKBx0UBqNvqXTlq98awxOSLwB+0hftmEZDVo8YZNba5NNAg8w2lbMaOfGd4vBGbl1rGFbBNyuU5jtaK9FFTEBvAZzQqMCQmCtg8FhnPDbvI+7RS+BwuLHOf3oMQ4tpQNAyUJ0k5q+rJl2qaFgYVSG0yupTIMlMHrPIFlfA4XF+87tcoGRg8B3I8doQYdzRkyNoSDnOTXpyBUolCcgoNWU9azZs+FqePbb3KQ2dD+nvHwoMIiy77OZrdy//Kt3SQ1ncgsKKLTRZGFJM04R5QFVdIs4NPaPeUGPAwsmc6KZ1lbIsarqv5uj2tezfqVeVlwMwA2ZN+lbfchYj5qM1oHiNo6I7Q1mracwCg7ZcHZolpCC2lC5uNdtflFfXTBHItgVOCQWgjNQU9Q1KdBFERAREQEREBERAREQEREBERAREQEREBERAREQEREBERAREQEREBCiIPPl8K4+YlJh7mQXul3Oc5j2NLmtacuC6nkkZstK0WkMiA5iN69dK0m7Ll43+ZBhxPrw2u6wg8qBRXpWJcRZTv3CWH1YLW/dAVtFvd2Q7PKMGxz2/dcEHnNQXoF96uxzml3jZMRuoxCqTr01laGxRsjO7aoOBlQXd3XobMOZ0cbIg7WKk685Zx9NNDY+H2wkHDdCtiu7/wCDMh/qJvnwf6Kiy8xZozxpo7Xw+yEFRwdmdTuOVegIN6KyW52RX7Yzh9yi2CyLjrOlCHQZWG14yB5GHEGyI8l3SoOM3I3vpuao+I0wIOQ4ThR7x9Bhy8pybV2Cy7Chy8MQ4TMFg3uOlzjpK2LBCigoSkMtbQ8iroiAiIgIiICIiAiIgIiICIiAiIgIiICIiAiIgIiICIiAiIgIiICIiAiIgIiICIiAiIgIiICIiAiIgIiICIiAiIgIiICIiAiIgIiICIiAiIg//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50" name="Picture 6" descr="https://www.microsoft-careers.com/sites/microsoft_global/images/hardware/sp-kinect-im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95986"/>
            <a:ext cx="8460432" cy="536201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a:xfrm>
            <a:off x="0" y="1272222"/>
            <a:ext cx="533400" cy="244476"/>
          </a:xfrm>
        </p:spPr>
        <p:txBody>
          <a:bodyPr>
            <a:normAutofit fontScale="85000" lnSpcReduction="20000"/>
          </a:bodyPr>
          <a:lstStyle/>
          <a:p>
            <a:fld id="{5B8CE16B-2A20-4CDE-BAF7-D02BDC095B19}" type="slidenum">
              <a:rPr lang="en-AU"/>
              <a:pPr/>
              <a:t>12</a:t>
            </a:fld>
            <a:endParaRPr lang="en-AU" dirty="0"/>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6910" y="6483552"/>
            <a:ext cx="687090" cy="374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00055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7" y="367247"/>
            <a:ext cx="3850704" cy="298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433" y="367245"/>
            <a:ext cx="3845379" cy="2985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650" y="3581399"/>
            <a:ext cx="3638551" cy="311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0433" y="3581400"/>
            <a:ext cx="3845379" cy="311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35159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0" y="304800"/>
            <a:ext cx="9144000" cy="990600"/>
          </a:xfrm>
        </p:spPr>
        <p:txBody>
          <a:bodyPr>
            <a:normAutofit/>
          </a:bodyPr>
          <a:lstStyle/>
          <a:p>
            <a:pPr algn="ctr"/>
            <a:r>
              <a:rPr lang="en-US" altLang="zh-CN" b="1" dirty="0" err="1" smtClean="0">
                <a:solidFill>
                  <a:srgbClr val="002060"/>
                </a:solidFill>
                <a:effectLst>
                  <a:outerShdw blurRad="38100" dist="38100" dir="2700000" algn="tl">
                    <a:srgbClr val="000000">
                      <a:alpha val="43137"/>
                    </a:srgbClr>
                  </a:outerShdw>
                </a:effectLst>
                <a:latin typeface="Arial Narrow" pitchFamily="34" charset="0"/>
                <a:ea typeface="+mn-ea"/>
                <a:cs typeface="+mn-cs"/>
              </a:rPr>
              <a:t>ReconstructMe</a:t>
            </a:r>
            <a:r>
              <a:rPr lang="en-US" altLang="zh-CN"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 </a:t>
            </a:r>
            <a:endParaRPr lang="en-US" altLang="zh-CN" b="1" dirty="0">
              <a:solidFill>
                <a:srgbClr val="002060"/>
              </a:solidFill>
              <a:effectLst>
                <a:outerShdw blurRad="38100" dist="38100" dir="2700000" algn="tl">
                  <a:srgbClr val="000000">
                    <a:alpha val="43137"/>
                  </a:srgbClr>
                </a:outerShdw>
              </a:effectLst>
              <a:latin typeface="Arial Narrow" pitchFamily="34" charset="0"/>
              <a:ea typeface="+mn-ea"/>
              <a:cs typeface="+mn-cs"/>
            </a:endParaRPr>
          </a:p>
        </p:txBody>
      </p:sp>
      <p:sp>
        <p:nvSpPr>
          <p:cNvPr id="14" name="Slide Number Placeholder 5"/>
          <p:cNvSpPr>
            <a:spLocks noGrp="1"/>
          </p:cNvSpPr>
          <p:nvPr>
            <p:ph type="sldNum" sz="quarter" idx="12"/>
          </p:nvPr>
        </p:nvSpPr>
        <p:spPr>
          <a:xfrm>
            <a:off x="0" y="1272222"/>
            <a:ext cx="533400" cy="244476"/>
          </a:xfrm>
        </p:spPr>
        <p:txBody>
          <a:bodyPr>
            <a:normAutofit fontScale="85000" lnSpcReduction="20000"/>
          </a:bodyPr>
          <a:lstStyle/>
          <a:p>
            <a:fld id="{5B8CE16B-2A20-4CDE-BAF7-D02BDC095B19}" type="slidenum">
              <a:rPr lang="en-AU"/>
              <a:pPr/>
              <a:t>14</a:t>
            </a:fld>
            <a:endParaRPr lang="en-AU" dirty="0"/>
          </a:p>
        </p:txBody>
      </p:sp>
      <p:sp>
        <p:nvSpPr>
          <p:cNvPr id="2" name="Rectangle 1"/>
          <p:cNvSpPr/>
          <p:nvPr/>
        </p:nvSpPr>
        <p:spPr>
          <a:xfrm>
            <a:off x="107504" y="1800285"/>
            <a:ext cx="5334000" cy="4524315"/>
          </a:xfrm>
          <a:prstGeom prst="rect">
            <a:avLst/>
          </a:prstGeom>
        </p:spPr>
        <p:txBody>
          <a:bodyPr wrap="square">
            <a:spAutoFit/>
          </a:bodyPr>
          <a:lstStyle/>
          <a:p>
            <a:pPr marL="342900" indent="-342900" algn="just" fontAlgn="base">
              <a:lnSpc>
                <a:spcPct val="150000"/>
              </a:lnSpc>
              <a:buClr>
                <a:srgbClr val="FF0000"/>
              </a:buClr>
              <a:buSzPct val="70000"/>
              <a:buFont typeface="Wingdings" pitchFamily="2" charset="2"/>
              <a:buChar char="q"/>
            </a:pPr>
            <a:r>
              <a:rPr lang="en-US" sz="2400" b="1" dirty="0" err="1" smtClean="0">
                <a:latin typeface="Arial Narrow" pitchFamily="34" charset="0"/>
              </a:rPr>
              <a:t>ReconstructMe’s</a:t>
            </a:r>
            <a:r>
              <a:rPr lang="en-US" sz="2400" b="1" dirty="0" smtClean="0">
                <a:latin typeface="Arial Narrow" pitchFamily="34" charset="0"/>
              </a:rPr>
              <a:t> </a:t>
            </a:r>
            <a:r>
              <a:rPr lang="en-US" sz="2400" b="1" dirty="0">
                <a:latin typeface="Arial Narrow" pitchFamily="34" charset="0"/>
              </a:rPr>
              <a:t>usage concept is similar to that of an ordinary video camera – simply move around the object to be </a:t>
            </a:r>
            <a:r>
              <a:rPr lang="en-US" sz="2400" b="1" dirty="0" err="1">
                <a:latin typeface="Arial Narrow" pitchFamily="34" charset="0"/>
              </a:rPr>
              <a:t>modelled</a:t>
            </a:r>
            <a:r>
              <a:rPr lang="en-US" sz="2400" b="1" dirty="0">
                <a:latin typeface="Arial Narrow" pitchFamily="34" charset="0"/>
              </a:rPr>
              <a:t> in 3D. </a:t>
            </a:r>
          </a:p>
          <a:p>
            <a:pPr marL="342900" indent="-342900" algn="just" fontAlgn="base">
              <a:lnSpc>
                <a:spcPct val="150000"/>
              </a:lnSpc>
              <a:buClr>
                <a:srgbClr val="FF0000"/>
              </a:buClr>
              <a:buSzPct val="70000"/>
              <a:buFont typeface="Wingdings" pitchFamily="2" charset="2"/>
              <a:buChar char="q"/>
            </a:pPr>
            <a:r>
              <a:rPr lang="en-US" sz="2400" b="1" dirty="0" smtClean="0">
                <a:latin typeface="Arial Narrow" pitchFamily="34" charset="0"/>
              </a:rPr>
              <a:t>Scanning </a:t>
            </a:r>
            <a:r>
              <a:rPr lang="en-US" sz="2400" b="1" dirty="0">
                <a:latin typeface="Arial Narrow" pitchFamily="34" charset="0"/>
              </a:rPr>
              <a:t>with </a:t>
            </a:r>
            <a:r>
              <a:rPr lang="en-US" sz="2400" b="1" dirty="0" err="1">
                <a:latin typeface="Arial Narrow" pitchFamily="34" charset="0"/>
              </a:rPr>
              <a:t>ReconstructMe</a:t>
            </a:r>
            <a:r>
              <a:rPr lang="en-US" sz="2400" b="1" dirty="0">
                <a:latin typeface="Arial Narrow" pitchFamily="34" charset="0"/>
              </a:rPr>
              <a:t> scales from smaller objects such as </a:t>
            </a:r>
            <a:r>
              <a:rPr lang="en-US" sz="2400" b="1" i="1" dirty="0">
                <a:latin typeface="Arial Narrow" pitchFamily="34" charset="0"/>
              </a:rPr>
              <a:t>human faces up to entire rooms</a:t>
            </a:r>
            <a:r>
              <a:rPr lang="en-US" sz="2400" b="1" dirty="0">
                <a:latin typeface="Arial Narrow" pitchFamily="34" charset="0"/>
              </a:rPr>
              <a:t> and runs on commodity computer hardware.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9847" y="1800285"/>
            <a:ext cx="3062078"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9111" y="6146949"/>
            <a:ext cx="2134889" cy="68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83566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E486AFEC-D16B-4290-A57D-5B330BEF18F3}" type="slidenum">
              <a:rPr lang="en-US" altLang="zh-CN"/>
              <a:pPr eaLnBrk="1" hangingPunct="1"/>
              <a:t>15</a:t>
            </a:fld>
            <a:endParaRPr lang="en-US" altLang="zh-CN"/>
          </a:p>
        </p:txBody>
      </p:sp>
      <p:sp>
        <p:nvSpPr>
          <p:cNvPr id="13" name="Title 1"/>
          <p:cNvSpPr txBox="1">
            <a:spLocks/>
          </p:cNvSpPr>
          <p:nvPr/>
        </p:nvSpPr>
        <p:spPr>
          <a:xfrm>
            <a:off x="0" y="304800"/>
            <a:ext cx="9144000" cy="9906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How </a:t>
            </a:r>
            <a:r>
              <a:rPr lang="en-US" b="1" dirty="0">
                <a:solidFill>
                  <a:srgbClr val="002060"/>
                </a:solidFill>
                <a:effectLst>
                  <a:outerShdw blurRad="38100" dist="38100" dir="2700000" algn="tl">
                    <a:srgbClr val="000000">
                      <a:alpha val="43137"/>
                    </a:srgbClr>
                  </a:outerShdw>
                </a:effectLst>
                <a:latin typeface="Arial Narrow" pitchFamily="34" charset="0"/>
                <a:ea typeface="+mn-ea"/>
                <a:cs typeface="+mn-cs"/>
              </a:rPr>
              <a:t>do I create a 3D </a:t>
            </a:r>
            <a:r>
              <a:rPr lang="en-US" b="1" dirty="0" err="1">
                <a:solidFill>
                  <a:srgbClr val="002060"/>
                </a:solidFill>
                <a:effectLst>
                  <a:outerShdw blurRad="38100" dist="38100" dir="2700000" algn="tl">
                    <a:srgbClr val="000000">
                      <a:alpha val="43137"/>
                    </a:srgbClr>
                  </a:outerShdw>
                </a:effectLst>
                <a:latin typeface="Arial Narrow" pitchFamily="34" charset="0"/>
                <a:ea typeface="+mn-ea"/>
                <a:cs typeface="+mn-cs"/>
              </a:rPr>
              <a:t>Selfie</a:t>
            </a: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a:t>
            </a:r>
            <a:endParaRPr lang="en-US" altLang="zh-CN" sz="3600" b="1" dirty="0">
              <a:solidFill>
                <a:srgbClr val="002060"/>
              </a:solidFill>
              <a:effectLst>
                <a:outerShdw blurRad="38100" dist="38100" dir="2700000" algn="tl">
                  <a:srgbClr val="000000">
                    <a:alpha val="43137"/>
                  </a:srgbClr>
                </a:outerShdw>
              </a:effectLst>
              <a:latin typeface="Arial Narrow" pitchFamily="34" charset="0"/>
              <a:ea typeface="+mn-ea"/>
              <a:cs typeface="+mn-cs"/>
            </a:endParaRPr>
          </a:p>
        </p:txBody>
      </p:sp>
      <p:sp>
        <p:nvSpPr>
          <p:cNvPr id="2" name="Rectangle 1"/>
          <p:cNvSpPr/>
          <p:nvPr/>
        </p:nvSpPr>
        <p:spPr>
          <a:xfrm>
            <a:off x="251520" y="1917680"/>
            <a:ext cx="8229600" cy="4524315"/>
          </a:xfrm>
          <a:prstGeom prst="rect">
            <a:avLst/>
          </a:prstGeom>
        </p:spPr>
        <p:txBody>
          <a:bodyPr wrap="square">
            <a:spAutoFit/>
          </a:bodyPr>
          <a:lstStyle/>
          <a:p>
            <a:pPr marL="342900" indent="-342900" algn="just" fontAlgn="base">
              <a:lnSpc>
                <a:spcPct val="150000"/>
              </a:lnSpc>
              <a:buClr>
                <a:srgbClr val="FF0000"/>
              </a:buClr>
              <a:buSzPct val="70000"/>
              <a:buFont typeface="Wingdings" pitchFamily="2" charset="2"/>
              <a:buChar char="q"/>
            </a:pPr>
            <a:r>
              <a:rPr lang="en-US" sz="2400" b="1" i="1" u="sng" dirty="0">
                <a:latin typeface="Arial Narrow" pitchFamily="34" charset="0"/>
              </a:rPr>
              <a:t>A </a:t>
            </a:r>
            <a:r>
              <a:rPr lang="en-US" sz="2400" b="1" i="1" u="sng" dirty="0" err="1">
                <a:latin typeface="Arial Narrow" pitchFamily="34" charset="0"/>
              </a:rPr>
              <a:t>selfie</a:t>
            </a:r>
            <a:r>
              <a:rPr lang="en-US" sz="2400" b="1" i="1" u="sng" dirty="0">
                <a:latin typeface="Arial Narrow" pitchFamily="34" charset="0"/>
              </a:rPr>
              <a:t> </a:t>
            </a:r>
            <a:r>
              <a:rPr lang="en-US" sz="2400" b="1" dirty="0">
                <a:latin typeface="Arial Narrow" pitchFamily="34" charset="0"/>
              </a:rPr>
              <a:t>is a type of self-portrait photograph, typically taken with a hand-held digital camera or camera phone. </a:t>
            </a:r>
            <a:endParaRPr lang="en-US" sz="2400" b="1" dirty="0" smtClean="0">
              <a:latin typeface="Arial Narrow" pitchFamily="34" charset="0"/>
            </a:endParaRPr>
          </a:p>
          <a:p>
            <a:pPr marL="342900" indent="-342900" algn="just" fontAlgn="base">
              <a:lnSpc>
                <a:spcPct val="150000"/>
              </a:lnSpc>
              <a:buClr>
                <a:srgbClr val="FF0000"/>
              </a:buClr>
              <a:buSzPct val="70000"/>
              <a:buFont typeface="Wingdings" pitchFamily="2" charset="2"/>
              <a:buChar char="q"/>
            </a:pPr>
            <a:endParaRPr lang="en-US" sz="2400" b="1" dirty="0" smtClean="0">
              <a:latin typeface="Arial Narrow" pitchFamily="34" charset="0"/>
            </a:endParaRPr>
          </a:p>
          <a:p>
            <a:pPr marL="342900" indent="-342900" algn="just" fontAlgn="base">
              <a:lnSpc>
                <a:spcPct val="150000"/>
              </a:lnSpc>
              <a:buClr>
                <a:srgbClr val="FF0000"/>
              </a:buClr>
              <a:buSzPct val="70000"/>
              <a:buFont typeface="Wingdings" pitchFamily="2" charset="2"/>
              <a:buChar char="q"/>
            </a:pPr>
            <a:endParaRPr lang="en-US" sz="2400" b="1" dirty="0" smtClean="0">
              <a:latin typeface="Arial Narrow" pitchFamily="34" charset="0"/>
            </a:endParaRPr>
          </a:p>
          <a:p>
            <a:pPr marL="342900" indent="-342900" algn="just" fontAlgn="base">
              <a:lnSpc>
                <a:spcPct val="150000"/>
              </a:lnSpc>
              <a:buClr>
                <a:srgbClr val="FF0000"/>
              </a:buClr>
              <a:buSzPct val="70000"/>
              <a:buFont typeface="Wingdings" pitchFamily="2" charset="2"/>
              <a:buChar char="q"/>
            </a:pPr>
            <a:endParaRPr lang="en-US" sz="2400" b="1" dirty="0">
              <a:latin typeface="Arial Narrow" pitchFamily="34" charset="0"/>
            </a:endParaRPr>
          </a:p>
          <a:p>
            <a:pPr marL="342900" indent="-342900" algn="just" fontAlgn="base">
              <a:lnSpc>
                <a:spcPct val="150000"/>
              </a:lnSpc>
              <a:buClr>
                <a:srgbClr val="FF0000"/>
              </a:buClr>
              <a:buSzPct val="70000"/>
              <a:buFont typeface="Wingdings" pitchFamily="2" charset="2"/>
              <a:buChar char="q"/>
            </a:pPr>
            <a:r>
              <a:rPr lang="en-US" sz="2400" b="1" i="1" u="sng" dirty="0" err="1" smtClean="0">
                <a:latin typeface="Arial Narrow" pitchFamily="34" charset="0"/>
              </a:rPr>
              <a:t>ReconstructMe</a:t>
            </a:r>
            <a:r>
              <a:rPr lang="en-US" sz="2400" b="1" dirty="0" smtClean="0">
                <a:latin typeface="Arial Narrow" pitchFamily="34" charset="0"/>
              </a:rPr>
              <a:t> </a:t>
            </a:r>
            <a:r>
              <a:rPr lang="en-US" sz="2400" b="1" dirty="0">
                <a:latin typeface="Arial Narrow" pitchFamily="34" charset="0"/>
              </a:rPr>
              <a:t>extends the </a:t>
            </a:r>
            <a:r>
              <a:rPr lang="en-US" sz="2400" b="1" dirty="0" err="1">
                <a:latin typeface="Arial Narrow" pitchFamily="34" charset="0"/>
              </a:rPr>
              <a:t>selfie</a:t>
            </a:r>
            <a:r>
              <a:rPr lang="en-US" sz="2400" b="1" dirty="0">
                <a:latin typeface="Arial Narrow" pitchFamily="34" charset="0"/>
              </a:rPr>
              <a:t> idea to 3D. Using the self-portrait feature in </a:t>
            </a:r>
            <a:r>
              <a:rPr lang="en-US" sz="2400" b="1" dirty="0" err="1">
                <a:latin typeface="Arial Narrow" pitchFamily="34" charset="0"/>
              </a:rPr>
              <a:t>ReconstructMe</a:t>
            </a:r>
            <a:r>
              <a:rPr lang="en-US" sz="2400" b="1" dirty="0">
                <a:latin typeface="Arial Narrow" pitchFamily="34" charset="0"/>
              </a:rPr>
              <a:t>, everyone can generate 3D printable busts in a minute. </a:t>
            </a: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9111" y="6097028"/>
            <a:ext cx="2134889" cy="68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E:\Scans\KakaoTalk_20190603_11412572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5600" y="2600896"/>
            <a:ext cx="1676400" cy="1971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788355"/>
      </p:ext>
    </p:extLst>
  </p:cSld>
  <p:clrMapOvr>
    <a:masterClrMapping/>
  </p:clrMapOvr>
  <p:transition advTm="11783"/>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304800"/>
            <a:ext cx="9144000" cy="990600"/>
          </a:xfrm>
          <a:prstGeom prst="rect">
            <a:avLst/>
          </a:prstGeom>
        </p:spPr>
        <p:txBody>
          <a:bodyPr vert="horz" anchor="ctr">
            <a:normAutofit fontScale="77500" lnSpcReduction="20000"/>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Considerations for generating </a:t>
            </a:r>
            <a:r>
              <a:rPr lang="en-US" b="1" dirty="0" err="1">
                <a:solidFill>
                  <a:srgbClr val="002060"/>
                </a:solidFill>
                <a:effectLst>
                  <a:outerShdw blurRad="38100" dist="38100" dir="2700000" algn="tl">
                    <a:srgbClr val="000000">
                      <a:alpha val="43137"/>
                    </a:srgbClr>
                  </a:outerShdw>
                </a:effectLst>
                <a:latin typeface="Arial Narrow" pitchFamily="34" charset="0"/>
                <a:ea typeface="+mn-ea"/>
                <a:cs typeface="+mn-cs"/>
              </a:rPr>
              <a:t>selfies</a:t>
            </a:r>
            <a:r>
              <a:rPr lang="en-US" b="1" dirty="0">
                <a:solidFill>
                  <a:srgbClr val="002060"/>
                </a:solidFill>
                <a:effectLst>
                  <a:outerShdw blurRad="38100" dist="38100" dir="2700000" algn="tl">
                    <a:srgbClr val="000000">
                      <a:alpha val="43137"/>
                    </a:srgbClr>
                  </a:outerShdw>
                </a:effectLst>
                <a:latin typeface="Arial Narrow" pitchFamily="34" charset="0"/>
                <a:ea typeface="+mn-ea"/>
                <a:cs typeface="+mn-cs"/>
              </a:rPr>
              <a:t> </a:t>
            </a:r>
            <a:endPar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endParaRPr>
          </a:p>
          <a:p>
            <a:pPr algn="ct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for </a:t>
            </a:r>
            <a:r>
              <a:rPr lang="en-US" b="1" dirty="0">
                <a:solidFill>
                  <a:srgbClr val="002060"/>
                </a:solidFill>
                <a:effectLst>
                  <a:outerShdw blurRad="38100" dist="38100" dir="2700000" algn="tl">
                    <a:srgbClr val="000000">
                      <a:alpha val="43137"/>
                    </a:srgbClr>
                  </a:outerShdw>
                </a:effectLst>
                <a:latin typeface="Arial Narrow" pitchFamily="34" charset="0"/>
                <a:ea typeface="+mn-ea"/>
                <a:cs typeface="+mn-cs"/>
              </a:rPr>
              <a:t>optimized results.</a:t>
            </a:r>
            <a:endParaRPr lang="en-US" altLang="zh-CN" b="1" dirty="0">
              <a:solidFill>
                <a:srgbClr val="002060"/>
              </a:solidFill>
              <a:effectLst>
                <a:outerShdw blurRad="38100" dist="38100" dir="2700000" algn="tl">
                  <a:srgbClr val="000000">
                    <a:alpha val="43137"/>
                  </a:srgbClr>
                </a:outerShdw>
              </a:effectLst>
              <a:latin typeface="Arial Narrow" pitchFamily="34" charset="0"/>
              <a:ea typeface="+mn-ea"/>
              <a:cs typeface="+mn-cs"/>
            </a:endParaRPr>
          </a:p>
        </p:txBody>
      </p:sp>
      <p:sp>
        <p:nvSpPr>
          <p:cNvPr id="6" name="Rectangle 5"/>
          <p:cNvSpPr/>
          <p:nvPr/>
        </p:nvSpPr>
        <p:spPr>
          <a:xfrm>
            <a:off x="838200" y="2305377"/>
            <a:ext cx="6926792" cy="2723823"/>
          </a:xfrm>
          <a:prstGeom prst="rect">
            <a:avLst/>
          </a:prstGeom>
        </p:spPr>
        <p:txBody>
          <a:bodyPr wrap="square">
            <a:spAutoFit/>
          </a:bodyPr>
          <a:lstStyle/>
          <a:p>
            <a:pPr marL="457200" indent="-457200" algn="just" fontAlgn="base">
              <a:lnSpc>
                <a:spcPct val="150000"/>
              </a:lnSpc>
              <a:buAutoNum type="arabicPeriod"/>
            </a:pPr>
            <a:r>
              <a:rPr lang="en-US" sz="2400" b="1" dirty="0" smtClean="0">
                <a:latin typeface="Arial Narrow" pitchFamily="34" charset="0"/>
              </a:rPr>
              <a:t>Ensure </a:t>
            </a:r>
            <a:r>
              <a:rPr lang="en-US" sz="2400" b="1" dirty="0">
                <a:latin typeface="Arial Narrow" pitchFamily="34" charset="0"/>
              </a:rPr>
              <a:t>you have enough </a:t>
            </a:r>
            <a:r>
              <a:rPr lang="en-US" sz="2400" b="1" dirty="0" smtClean="0">
                <a:latin typeface="Arial Narrow" pitchFamily="34" charset="0"/>
              </a:rPr>
              <a:t>space</a:t>
            </a:r>
          </a:p>
          <a:p>
            <a:pPr marL="457200" indent="-457200" algn="just" fontAlgn="base">
              <a:lnSpc>
                <a:spcPct val="150000"/>
              </a:lnSpc>
              <a:buAutoNum type="arabicPeriod"/>
            </a:pPr>
            <a:r>
              <a:rPr lang="en-US" sz="2400" b="1" dirty="0" smtClean="0">
                <a:latin typeface="Arial Narrow" pitchFamily="34" charset="0"/>
              </a:rPr>
              <a:t>Rigidness </a:t>
            </a:r>
            <a:r>
              <a:rPr lang="en-US" sz="2400" b="1" dirty="0">
                <a:latin typeface="Arial Narrow" pitchFamily="34" charset="0"/>
              </a:rPr>
              <a:t>and constant facial </a:t>
            </a:r>
            <a:r>
              <a:rPr lang="en-US" sz="2400" b="1" dirty="0" smtClean="0">
                <a:latin typeface="Arial Narrow" pitchFamily="34" charset="0"/>
              </a:rPr>
              <a:t>expression</a:t>
            </a:r>
          </a:p>
          <a:p>
            <a:pPr marL="457200" indent="-457200" algn="just" fontAlgn="base">
              <a:lnSpc>
                <a:spcPct val="150000"/>
              </a:lnSpc>
              <a:buAutoNum type="arabicPeriod"/>
            </a:pPr>
            <a:r>
              <a:rPr lang="en-US" sz="2400" b="1" dirty="0" smtClean="0">
                <a:latin typeface="Arial Narrow" pitchFamily="34" charset="0"/>
              </a:rPr>
              <a:t>Constant lighting conditions</a:t>
            </a:r>
          </a:p>
          <a:p>
            <a:pPr marL="457200" indent="-457200" algn="just" fontAlgn="base">
              <a:lnSpc>
                <a:spcPct val="150000"/>
              </a:lnSpc>
              <a:buAutoNum type="arabicPeriod"/>
            </a:pPr>
            <a:r>
              <a:rPr lang="en-US" sz="2400" b="1" dirty="0" smtClean="0">
                <a:latin typeface="Arial Narrow" pitchFamily="34" charset="0"/>
              </a:rPr>
              <a:t>Camera </a:t>
            </a:r>
            <a:r>
              <a:rPr lang="en-US" sz="2400" b="1" dirty="0">
                <a:latin typeface="Arial Narrow" pitchFamily="34" charset="0"/>
              </a:rPr>
              <a:t>placement and calibration</a:t>
            </a:r>
          </a:p>
          <a:p>
            <a:pPr algn="just" fontAlgn="base">
              <a:lnSpc>
                <a:spcPct val="150000"/>
              </a:lnSpc>
            </a:pPr>
            <a:endParaRPr lang="en-US" b="1" dirty="0"/>
          </a:p>
        </p:txBody>
      </p:sp>
      <p:sp>
        <p:nvSpPr>
          <p:cNvPr id="5" name="Slide Number Placeholder 5"/>
          <p:cNvSpPr>
            <a:spLocks noGrp="1"/>
          </p:cNvSpPr>
          <p:nvPr>
            <p:ph type="sldNum" sz="quarter" idx="12"/>
          </p:nvPr>
        </p:nvSpPr>
        <p:spPr>
          <a:xfrm>
            <a:off x="0" y="1272222"/>
            <a:ext cx="533400" cy="244476"/>
          </a:xfrm>
        </p:spPr>
        <p:txBody>
          <a:bodyPr>
            <a:normAutofit fontScale="85000" lnSpcReduction="20000"/>
          </a:bodyPr>
          <a:lstStyle/>
          <a:p>
            <a:fld id="{5B8CE16B-2A20-4CDE-BAF7-D02BDC095B19}" type="slidenum">
              <a:rPr lang="en-AU"/>
              <a:pPr/>
              <a:t>16</a:t>
            </a:fld>
            <a:endParaRPr lang="en-AU"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1" y="5863266"/>
            <a:ext cx="2134889" cy="68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18385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econstructme.net/wp-content/uploads/2014/04/SelfiePositio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600200"/>
            <a:ext cx="8153400" cy="465279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0" y="228600"/>
            <a:ext cx="9144000" cy="9906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b="1" dirty="0" err="1" smtClean="0">
                <a:solidFill>
                  <a:srgbClr val="002060"/>
                </a:solidFill>
                <a:effectLst>
                  <a:outerShdw blurRad="38100" dist="38100" dir="2700000" algn="tl">
                    <a:srgbClr val="000000">
                      <a:alpha val="43137"/>
                    </a:srgbClr>
                  </a:outerShdw>
                </a:effectLst>
                <a:latin typeface="Arial Narrow" pitchFamily="34" charset="0"/>
                <a:ea typeface="+mn-ea"/>
                <a:cs typeface="+mn-cs"/>
              </a:rPr>
              <a:t>Experiemnt</a:t>
            </a: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 </a:t>
            </a:r>
            <a:r>
              <a:rPr lang="en-US" b="1" u="sng" dirty="0" smtClean="0">
                <a:solidFill>
                  <a:srgbClr val="FF0000"/>
                </a:solidFill>
                <a:effectLst>
                  <a:outerShdw blurRad="38100" dist="38100" dir="2700000" algn="tl">
                    <a:srgbClr val="000000">
                      <a:alpha val="43137"/>
                    </a:srgbClr>
                  </a:outerShdw>
                </a:effectLst>
                <a:latin typeface="Arial Narrow" pitchFamily="34" charset="0"/>
                <a:ea typeface="+mn-ea"/>
                <a:cs typeface="+mn-cs"/>
              </a:rPr>
              <a:t>1</a:t>
            </a: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 </a:t>
            </a:r>
            <a:r>
              <a:rPr lang="en-US" b="1" dirty="0">
                <a:solidFill>
                  <a:srgbClr val="002060"/>
                </a:solidFill>
                <a:effectLst>
                  <a:outerShdw blurRad="38100" dist="38100" dir="2700000" algn="tl">
                    <a:srgbClr val="000000">
                      <a:alpha val="43137"/>
                    </a:srgbClr>
                  </a:outerShdw>
                </a:effectLst>
                <a:latin typeface="Arial Narrow" pitchFamily="34" charset="0"/>
                <a:ea typeface="+mn-ea"/>
                <a:cs typeface="+mn-cs"/>
              </a:rPr>
              <a:t>Self Rotation - 3D </a:t>
            </a:r>
            <a:r>
              <a:rPr lang="en-US" b="1" dirty="0" err="1">
                <a:solidFill>
                  <a:srgbClr val="002060"/>
                </a:solidFill>
                <a:effectLst>
                  <a:outerShdw blurRad="38100" dist="38100" dir="2700000" algn="tl">
                    <a:srgbClr val="000000">
                      <a:alpha val="43137"/>
                    </a:srgbClr>
                  </a:outerShdw>
                </a:effectLst>
                <a:latin typeface="Arial Narrow" pitchFamily="34" charset="0"/>
                <a:ea typeface="+mn-ea"/>
                <a:cs typeface="+mn-cs"/>
              </a:rPr>
              <a:t>S</a:t>
            </a:r>
            <a:r>
              <a:rPr lang="en-US" b="1" dirty="0" err="1" smtClean="0">
                <a:solidFill>
                  <a:srgbClr val="002060"/>
                </a:solidFill>
                <a:effectLst>
                  <a:outerShdw blurRad="38100" dist="38100" dir="2700000" algn="tl">
                    <a:srgbClr val="000000">
                      <a:alpha val="43137"/>
                    </a:srgbClr>
                  </a:outerShdw>
                </a:effectLst>
                <a:latin typeface="Arial Narrow" pitchFamily="34" charset="0"/>
                <a:ea typeface="+mn-ea"/>
                <a:cs typeface="+mn-cs"/>
              </a:rPr>
              <a:t>elfie</a:t>
            </a: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 </a:t>
            </a:r>
            <a:endParaRPr lang="en-US" altLang="zh-CN" b="1" dirty="0">
              <a:solidFill>
                <a:srgbClr val="002060"/>
              </a:solidFill>
              <a:effectLst>
                <a:outerShdw blurRad="38100" dist="38100" dir="2700000" algn="tl">
                  <a:srgbClr val="000000">
                    <a:alpha val="43137"/>
                  </a:srgbClr>
                </a:outerShdw>
              </a:effectLst>
              <a:latin typeface="Arial Narrow" pitchFamily="34" charset="0"/>
              <a:ea typeface="+mn-ea"/>
              <a:cs typeface="+mn-cs"/>
            </a:endParaRP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6266568"/>
            <a:ext cx="1830089" cy="591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73997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304800"/>
            <a:ext cx="9144000" cy="9906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b="1" dirty="0" err="1" smtClean="0">
                <a:solidFill>
                  <a:srgbClr val="002060"/>
                </a:solidFill>
                <a:effectLst>
                  <a:outerShdw blurRad="38100" dist="38100" dir="2700000" algn="tl">
                    <a:srgbClr val="000000">
                      <a:alpha val="43137"/>
                    </a:srgbClr>
                  </a:outerShdw>
                </a:effectLst>
                <a:latin typeface="Arial Narrow" pitchFamily="34" charset="0"/>
                <a:ea typeface="+mn-ea"/>
                <a:cs typeface="+mn-cs"/>
              </a:rPr>
              <a:t>Experiemnt</a:t>
            </a: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 </a:t>
            </a:r>
            <a:r>
              <a:rPr lang="en-US" b="1" u="sng" dirty="0" smtClean="0">
                <a:solidFill>
                  <a:srgbClr val="FF0000"/>
                </a:solidFill>
                <a:effectLst>
                  <a:outerShdw blurRad="38100" dist="38100" dir="2700000" algn="tl">
                    <a:srgbClr val="000000">
                      <a:alpha val="43137"/>
                    </a:srgbClr>
                  </a:outerShdw>
                </a:effectLst>
                <a:latin typeface="Arial Narrow" pitchFamily="34" charset="0"/>
                <a:ea typeface="+mn-ea"/>
                <a:cs typeface="+mn-cs"/>
              </a:rPr>
              <a:t>1</a:t>
            </a: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 </a:t>
            </a:r>
            <a:r>
              <a:rPr lang="en-US" b="1" dirty="0">
                <a:solidFill>
                  <a:srgbClr val="002060"/>
                </a:solidFill>
                <a:effectLst>
                  <a:outerShdw blurRad="38100" dist="38100" dir="2700000" algn="tl">
                    <a:srgbClr val="000000">
                      <a:alpha val="43137"/>
                    </a:srgbClr>
                  </a:outerShdw>
                </a:effectLst>
                <a:latin typeface="Arial Narrow" pitchFamily="34" charset="0"/>
                <a:ea typeface="+mn-ea"/>
                <a:cs typeface="+mn-cs"/>
              </a:rPr>
              <a:t>Self Rotation - 3D </a:t>
            </a:r>
            <a:r>
              <a:rPr lang="en-US" b="1" dirty="0" err="1">
                <a:solidFill>
                  <a:srgbClr val="002060"/>
                </a:solidFill>
                <a:effectLst>
                  <a:outerShdw blurRad="38100" dist="38100" dir="2700000" algn="tl">
                    <a:srgbClr val="000000">
                      <a:alpha val="43137"/>
                    </a:srgbClr>
                  </a:outerShdw>
                </a:effectLst>
                <a:latin typeface="Arial Narrow" pitchFamily="34" charset="0"/>
                <a:ea typeface="+mn-ea"/>
                <a:cs typeface="+mn-cs"/>
              </a:rPr>
              <a:t>S</a:t>
            </a:r>
            <a:r>
              <a:rPr lang="en-US" b="1" dirty="0" err="1" smtClean="0">
                <a:solidFill>
                  <a:srgbClr val="002060"/>
                </a:solidFill>
                <a:effectLst>
                  <a:outerShdw blurRad="38100" dist="38100" dir="2700000" algn="tl">
                    <a:srgbClr val="000000">
                      <a:alpha val="43137"/>
                    </a:srgbClr>
                  </a:outerShdw>
                </a:effectLst>
                <a:latin typeface="Arial Narrow" pitchFamily="34" charset="0"/>
                <a:ea typeface="+mn-ea"/>
                <a:cs typeface="+mn-cs"/>
              </a:rPr>
              <a:t>elfie</a:t>
            </a: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 </a:t>
            </a:r>
            <a:endParaRPr lang="en-US" altLang="zh-CN" b="1" dirty="0">
              <a:solidFill>
                <a:srgbClr val="002060"/>
              </a:solidFill>
              <a:effectLst>
                <a:outerShdw blurRad="38100" dist="38100" dir="2700000" algn="tl">
                  <a:srgbClr val="000000">
                    <a:alpha val="43137"/>
                  </a:srgbClr>
                </a:outerShdw>
              </a:effectLst>
              <a:latin typeface="Arial Narrow" pitchFamily="34" charset="0"/>
              <a:ea typeface="+mn-ea"/>
              <a:cs typeface="+mn-cs"/>
            </a:endParaRPr>
          </a:p>
        </p:txBody>
      </p:sp>
      <p:sp>
        <p:nvSpPr>
          <p:cNvPr id="14" name="Down Arrow 13"/>
          <p:cNvSpPr/>
          <p:nvPr/>
        </p:nvSpPr>
        <p:spPr>
          <a:xfrm>
            <a:off x="7391959" y="5467350"/>
            <a:ext cx="227479" cy="3429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5"/>
          <p:cNvSpPr>
            <a:spLocks noGrp="1"/>
          </p:cNvSpPr>
          <p:nvPr>
            <p:ph type="sldNum" sz="quarter" idx="12"/>
          </p:nvPr>
        </p:nvSpPr>
        <p:spPr>
          <a:xfrm>
            <a:off x="0" y="1272222"/>
            <a:ext cx="533400" cy="244476"/>
          </a:xfrm>
        </p:spPr>
        <p:txBody>
          <a:bodyPr>
            <a:normAutofit fontScale="85000" lnSpcReduction="20000"/>
          </a:bodyPr>
          <a:lstStyle/>
          <a:p>
            <a:fld id="{5B8CE16B-2A20-4CDE-BAF7-D02BDC095B19}" type="slidenum">
              <a:rPr lang="en-AU"/>
              <a:pPr/>
              <a:t>18</a:t>
            </a:fld>
            <a:endParaRPr lang="en-AU"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994" y="1560574"/>
            <a:ext cx="3213623" cy="1325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5301208"/>
            <a:ext cx="1259148" cy="1428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9674" y="5612864"/>
            <a:ext cx="1480838" cy="1272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5962" y="5592196"/>
            <a:ext cx="1134097" cy="113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040" y="5525621"/>
            <a:ext cx="1296144" cy="1325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4190" y="4208146"/>
            <a:ext cx="2951738" cy="1252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05500" y="3123029"/>
            <a:ext cx="3200400" cy="1085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76200" y="6300609"/>
            <a:ext cx="623889" cy="584775"/>
          </a:xfrm>
          <a:prstGeom prst="rect">
            <a:avLst/>
          </a:prstGeom>
        </p:spPr>
        <p:txBody>
          <a:bodyPr wrap="none">
            <a:spAutoFit/>
          </a:bodyPr>
          <a:lstStyle/>
          <a:p>
            <a:r>
              <a:rPr lang="en-US" sz="3200" b="1" dirty="0">
                <a:latin typeface="Arial Narrow" pitchFamily="34" charset="0"/>
                <a:sym typeface="Wingdings" pitchFamily="2" charset="2"/>
                <a:hlinkClick r:id="rId10" action="ppaction://hlinkfile"/>
              </a:rPr>
              <a:t> </a:t>
            </a:r>
            <a:endParaRPr lang="en-US" sz="3200" dirty="0"/>
          </a:p>
        </p:txBody>
      </p:sp>
      <p:sp>
        <p:nvSpPr>
          <p:cNvPr id="13" name="Down Arrow 12"/>
          <p:cNvSpPr/>
          <p:nvPr/>
        </p:nvSpPr>
        <p:spPr>
          <a:xfrm>
            <a:off x="7391960" y="4036697"/>
            <a:ext cx="227479" cy="3429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own Arrow 2"/>
          <p:cNvSpPr/>
          <p:nvPr/>
        </p:nvSpPr>
        <p:spPr>
          <a:xfrm>
            <a:off x="7368688" y="2857500"/>
            <a:ext cx="227479" cy="3429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1565882"/>
            <a:ext cx="5829300" cy="4893647"/>
          </a:xfrm>
          <a:prstGeom prst="rect">
            <a:avLst/>
          </a:prstGeom>
        </p:spPr>
        <p:txBody>
          <a:bodyPr wrap="square">
            <a:spAutoFit/>
          </a:bodyPr>
          <a:lstStyle/>
          <a:p>
            <a:pPr marL="342900" indent="-342900" algn="just" fontAlgn="base">
              <a:lnSpc>
                <a:spcPct val="150000"/>
              </a:lnSpc>
              <a:buClr>
                <a:srgbClr val="FF0000"/>
              </a:buClr>
              <a:buSzPct val="70000"/>
              <a:buFont typeface="Wingdings" pitchFamily="2" charset="2"/>
              <a:buChar char="q"/>
            </a:pPr>
            <a:r>
              <a:rPr lang="en-US" sz="1600" b="1" dirty="0">
                <a:latin typeface="Arial Narrow" pitchFamily="34" charset="0"/>
              </a:rPr>
              <a:t>Follow these steps to generate a 3D </a:t>
            </a:r>
            <a:r>
              <a:rPr lang="en-US" sz="1600" b="1" dirty="0" err="1">
                <a:latin typeface="Arial Narrow" pitchFamily="34" charset="0"/>
              </a:rPr>
              <a:t>selfie</a:t>
            </a:r>
            <a:endParaRPr lang="en-US" sz="1600" b="1" dirty="0">
              <a:latin typeface="Arial Narrow" pitchFamily="34" charset="0"/>
            </a:endParaRPr>
          </a:p>
          <a:p>
            <a:pPr marL="914400" lvl="1" indent="-457200" algn="just" fontAlgn="base">
              <a:lnSpc>
                <a:spcPct val="150000"/>
              </a:lnSpc>
              <a:buAutoNum type="arabicPeriod"/>
            </a:pPr>
            <a:r>
              <a:rPr lang="en-US" sz="1600" b="1" dirty="0">
                <a:latin typeface="Arial Narrow" pitchFamily="34" charset="0"/>
              </a:rPr>
              <a:t>Position the camera horizontally and on eye-level height </a:t>
            </a:r>
            <a:r>
              <a:rPr lang="en-US" sz="1600" b="1" dirty="0" err="1">
                <a:latin typeface="Arial Narrow" pitchFamily="34" charset="0"/>
              </a:rPr>
              <a:t>infront</a:t>
            </a:r>
            <a:r>
              <a:rPr lang="en-US" sz="1600" b="1" dirty="0">
                <a:latin typeface="Arial Narrow" pitchFamily="34" charset="0"/>
              </a:rPr>
              <a:t> of you.</a:t>
            </a:r>
          </a:p>
          <a:p>
            <a:pPr marL="914400" lvl="1" indent="-457200" algn="just" fontAlgn="base">
              <a:lnSpc>
                <a:spcPct val="150000"/>
              </a:lnSpc>
              <a:buAutoNum type="arabicPeriod"/>
            </a:pPr>
            <a:r>
              <a:rPr lang="en-US" sz="1600" b="1" dirty="0">
                <a:latin typeface="Arial Narrow" pitchFamily="34" charset="0"/>
              </a:rPr>
              <a:t>Activate </a:t>
            </a:r>
            <a:r>
              <a:rPr lang="en-US" sz="1600" b="1" dirty="0" err="1">
                <a:latin typeface="Arial Narrow" pitchFamily="34" charset="0"/>
              </a:rPr>
              <a:t>Selfie</a:t>
            </a:r>
            <a:r>
              <a:rPr lang="en-US" sz="1600" b="1" dirty="0">
                <a:latin typeface="Arial Narrow" pitchFamily="34" charset="0"/>
              </a:rPr>
              <a:t> mode in </a:t>
            </a:r>
            <a:r>
              <a:rPr lang="en-US" sz="1600" b="1" dirty="0" err="1">
                <a:latin typeface="Arial Narrow" pitchFamily="34" charset="0"/>
              </a:rPr>
              <a:t>ReconstructMe’s</a:t>
            </a:r>
            <a:r>
              <a:rPr lang="en-US" sz="1600" b="1" dirty="0">
                <a:latin typeface="Arial Narrow" pitchFamily="34" charset="0"/>
              </a:rPr>
              <a:t> Surface settings area.</a:t>
            </a:r>
          </a:p>
          <a:p>
            <a:pPr marL="914400" lvl="1" indent="-457200" algn="just" fontAlgn="base">
              <a:lnSpc>
                <a:spcPct val="150000"/>
              </a:lnSpc>
              <a:buAutoNum type="arabicPeriod"/>
            </a:pPr>
            <a:r>
              <a:rPr lang="en-US" sz="1600" b="1" dirty="0">
                <a:latin typeface="Arial Narrow" pitchFamily="34" charset="0"/>
              </a:rPr>
              <a:t>Click Start to begin the </a:t>
            </a:r>
            <a:r>
              <a:rPr lang="en-US" sz="1600" b="1" dirty="0" err="1">
                <a:latin typeface="Arial Narrow" pitchFamily="34" charset="0"/>
              </a:rPr>
              <a:t>selfie</a:t>
            </a:r>
            <a:r>
              <a:rPr lang="en-US" sz="1600" b="1" dirty="0">
                <a:latin typeface="Arial Narrow" pitchFamily="34" charset="0"/>
              </a:rPr>
              <a:t> scan.</a:t>
            </a:r>
          </a:p>
          <a:p>
            <a:pPr marL="914400" lvl="1" indent="-457200" algn="just" fontAlgn="base">
              <a:lnSpc>
                <a:spcPct val="150000"/>
              </a:lnSpc>
              <a:buAutoNum type="arabicPeriod"/>
            </a:pPr>
            <a:r>
              <a:rPr lang="en-US" sz="1600" b="1" dirty="0">
                <a:latin typeface="Arial Narrow" pitchFamily="34" charset="0"/>
              </a:rPr>
              <a:t>Turn around 360 degrees in either direction – reconstruction will stop automatically.</a:t>
            </a:r>
          </a:p>
          <a:p>
            <a:pPr marL="914400" lvl="1" indent="-457200" algn="just" fontAlgn="base">
              <a:lnSpc>
                <a:spcPct val="150000"/>
              </a:lnSpc>
              <a:buAutoNum type="arabicPeriod"/>
            </a:pPr>
            <a:r>
              <a:rPr lang="en-US" sz="1600" b="1" dirty="0">
                <a:latin typeface="Arial Narrow" pitchFamily="34" charset="0"/>
              </a:rPr>
              <a:t>Wait for the post-processing to complete and save your model.</a:t>
            </a:r>
          </a:p>
          <a:p>
            <a:pPr lvl="1" algn="just" fontAlgn="base">
              <a:lnSpc>
                <a:spcPct val="150000"/>
              </a:lnSpc>
            </a:pPr>
            <a:endParaRPr lang="en-US" sz="1600" b="1" dirty="0">
              <a:latin typeface="Arial Narrow" pitchFamily="34" charset="0"/>
            </a:endParaRPr>
          </a:p>
          <a:p>
            <a:pPr algn="just" fontAlgn="base">
              <a:lnSpc>
                <a:spcPct val="150000"/>
              </a:lnSpc>
            </a:pPr>
            <a:r>
              <a:rPr lang="en-US" sz="1600" b="1" dirty="0">
                <a:latin typeface="Arial Narrow" pitchFamily="34" charset="0"/>
              </a:rPr>
              <a:t>Your model is now ready to be opened in 3D </a:t>
            </a:r>
            <a:endParaRPr lang="en-US" sz="1600" b="1" dirty="0" smtClean="0">
              <a:latin typeface="Arial Narrow" pitchFamily="34" charset="0"/>
            </a:endParaRPr>
          </a:p>
          <a:p>
            <a:pPr algn="just" fontAlgn="base">
              <a:lnSpc>
                <a:spcPct val="150000"/>
              </a:lnSpc>
            </a:pPr>
            <a:r>
              <a:rPr lang="en-US" sz="1600" b="1" dirty="0" smtClean="0">
                <a:latin typeface="Arial Narrow" pitchFamily="34" charset="0"/>
              </a:rPr>
              <a:t>printing </a:t>
            </a:r>
            <a:r>
              <a:rPr lang="en-US" sz="1600" b="1" dirty="0">
                <a:latin typeface="Arial Narrow" pitchFamily="34" charset="0"/>
              </a:rPr>
              <a:t>application.</a:t>
            </a:r>
            <a:endParaRPr lang="en-US" sz="1600" b="1" dirty="0">
              <a:latin typeface="Arial Narrow" pitchFamily="34" charset="0"/>
            </a:endParaRPr>
          </a:p>
        </p:txBody>
      </p:sp>
    </p:spTree>
    <p:extLst>
      <p:ext uri="{BB962C8B-B14F-4D97-AF65-F5344CB8AC3E}">
        <p14:creationId xmlns:p14="http://schemas.microsoft.com/office/powerpoint/2010/main" val="10138941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304800"/>
            <a:ext cx="9144000" cy="9906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b="1" dirty="0" err="1" smtClean="0">
                <a:solidFill>
                  <a:srgbClr val="002060"/>
                </a:solidFill>
                <a:effectLst>
                  <a:outerShdw blurRad="38100" dist="38100" dir="2700000" algn="tl">
                    <a:srgbClr val="000000">
                      <a:alpha val="43137"/>
                    </a:srgbClr>
                  </a:outerShdw>
                </a:effectLst>
                <a:latin typeface="Arial Narrow" pitchFamily="34" charset="0"/>
                <a:ea typeface="+mn-ea"/>
                <a:cs typeface="+mn-cs"/>
              </a:rPr>
              <a:t>Experiemnt</a:t>
            </a: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 </a:t>
            </a:r>
            <a:r>
              <a:rPr lang="en-US" b="1" u="sng" dirty="0" smtClean="0">
                <a:solidFill>
                  <a:srgbClr val="FF0000"/>
                </a:solidFill>
                <a:effectLst>
                  <a:outerShdw blurRad="38100" dist="38100" dir="2700000" algn="tl">
                    <a:srgbClr val="000000">
                      <a:alpha val="43137"/>
                    </a:srgbClr>
                  </a:outerShdw>
                </a:effectLst>
                <a:latin typeface="Arial Narrow" pitchFamily="34" charset="0"/>
                <a:ea typeface="+mn-ea"/>
                <a:cs typeface="+mn-cs"/>
              </a:rPr>
              <a:t>1</a:t>
            </a: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 </a:t>
            </a:r>
            <a:r>
              <a:rPr lang="en-US" b="1" dirty="0">
                <a:solidFill>
                  <a:srgbClr val="002060"/>
                </a:solidFill>
                <a:effectLst>
                  <a:outerShdw blurRad="38100" dist="38100" dir="2700000" algn="tl">
                    <a:srgbClr val="000000">
                      <a:alpha val="43137"/>
                    </a:srgbClr>
                  </a:outerShdw>
                </a:effectLst>
                <a:latin typeface="Arial Narrow" pitchFamily="34" charset="0"/>
                <a:ea typeface="+mn-ea"/>
                <a:cs typeface="+mn-cs"/>
              </a:rPr>
              <a:t>Self Rotation - 3D </a:t>
            </a:r>
            <a:r>
              <a:rPr lang="en-US" b="1" dirty="0" err="1">
                <a:solidFill>
                  <a:srgbClr val="002060"/>
                </a:solidFill>
                <a:effectLst>
                  <a:outerShdw blurRad="38100" dist="38100" dir="2700000" algn="tl">
                    <a:srgbClr val="000000">
                      <a:alpha val="43137"/>
                    </a:srgbClr>
                  </a:outerShdw>
                </a:effectLst>
                <a:latin typeface="Arial Narrow" pitchFamily="34" charset="0"/>
                <a:ea typeface="+mn-ea"/>
                <a:cs typeface="+mn-cs"/>
              </a:rPr>
              <a:t>S</a:t>
            </a:r>
            <a:r>
              <a:rPr lang="en-US" b="1" dirty="0" err="1" smtClean="0">
                <a:solidFill>
                  <a:srgbClr val="002060"/>
                </a:solidFill>
                <a:effectLst>
                  <a:outerShdw blurRad="38100" dist="38100" dir="2700000" algn="tl">
                    <a:srgbClr val="000000">
                      <a:alpha val="43137"/>
                    </a:srgbClr>
                  </a:outerShdw>
                </a:effectLst>
                <a:latin typeface="Arial Narrow" pitchFamily="34" charset="0"/>
                <a:ea typeface="+mn-ea"/>
                <a:cs typeface="+mn-cs"/>
              </a:rPr>
              <a:t>elfie</a:t>
            </a: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 </a:t>
            </a:r>
            <a:endParaRPr lang="en-US" altLang="zh-CN" b="1" dirty="0">
              <a:solidFill>
                <a:srgbClr val="002060"/>
              </a:solidFill>
              <a:effectLst>
                <a:outerShdw blurRad="38100" dist="38100" dir="2700000" algn="tl">
                  <a:srgbClr val="000000">
                    <a:alpha val="43137"/>
                  </a:srgbClr>
                </a:outerShdw>
              </a:effectLst>
              <a:latin typeface="Arial Narrow" pitchFamily="34" charset="0"/>
              <a:ea typeface="+mn-ea"/>
              <a:cs typeface="+mn-cs"/>
            </a:endParaRPr>
          </a:p>
        </p:txBody>
      </p:sp>
      <p:sp>
        <p:nvSpPr>
          <p:cNvPr id="3" name="Down Arrow 2"/>
          <p:cNvSpPr/>
          <p:nvPr/>
        </p:nvSpPr>
        <p:spPr>
          <a:xfrm>
            <a:off x="5580112" y="2886075"/>
            <a:ext cx="227479" cy="3429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5580112" y="4149028"/>
            <a:ext cx="227479" cy="3429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7430059" y="5525621"/>
            <a:ext cx="227479" cy="3429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a:off x="3086658" y="2857500"/>
            <a:ext cx="227479" cy="3429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Down Arrow 19"/>
          <p:cNvSpPr/>
          <p:nvPr/>
        </p:nvSpPr>
        <p:spPr>
          <a:xfrm>
            <a:off x="3092258" y="4320478"/>
            <a:ext cx="227479" cy="3429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a:off x="3063120" y="5612864"/>
            <a:ext cx="227479" cy="3429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5"/>
          <p:cNvSpPr>
            <a:spLocks noGrp="1"/>
          </p:cNvSpPr>
          <p:nvPr>
            <p:ph type="sldNum" sz="quarter" idx="12"/>
          </p:nvPr>
        </p:nvSpPr>
        <p:spPr>
          <a:xfrm>
            <a:off x="0" y="1272222"/>
            <a:ext cx="533400" cy="244476"/>
          </a:xfrm>
        </p:spPr>
        <p:txBody>
          <a:bodyPr>
            <a:normAutofit fontScale="85000" lnSpcReduction="20000"/>
          </a:bodyPr>
          <a:lstStyle/>
          <a:p>
            <a:fld id="{5B8CE16B-2A20-4CDE-BAF7-D02BDC095B19}" type="slidenum">
              <a:rPr lang="en-AU"/>
              <a:pPr/>
              <a:t>19</a:t>
            </a:fld>
            <a:endParaRPr lang="en-AU"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1994" y="1560574"/>
            <a:ext cx="3213623" cy="1325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5301208"/>
            <a:ext cx="1259148" cy="1428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9674" y="5612864"/>
            <a:ext cx="1480838" cy="1272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6215" y="5638800"/>
            <a:ext cx="1134097" cy="1137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040" y="5525621"/>
            <a:ext cx="1296144" cy="1325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4190" y="4208146"/>
            <a:ext cx="2951738" cy="1252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05500" y="3123029"/>
            <a:ext cx="3200400" cy="1085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3400" y="1573882"/>
            <a:ext cx="2514600" cy="1312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3401" y="4074430"/>
            <a:ext cx="2553258" cy="1451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3400" y="3123028"/>
            <a:ext cx="2486157" cy="1085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E:\Scans\Capturefinal.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2400" y="5589240"/>
            <a:ext cx="866775" cy="9835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E:\Scans\fILAL BACK.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19174" y="5720381"/>
            <a:ext cx="1044841" cy="8604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Scans\FILAL 2.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05000" y="5731357"/>
            <a:ext cx="852207" cy="9143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E:\Scans\HINALLLLL.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667000" y="5962111"/>
            <a:ext cx="854272" cy="82132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355434" y="3244334"/>
            <a:ext cx="623889" cy="584775"/>
          </a:xfrm>
          <a:prstGeom prst="rect">
            <a:avLst/>
          </a:prstGeom>
        </p:spPr>
        <p:txBody>
          <a:bodyPr wrap="none">
            <a:spAutoFit/>
          </a:bodyPr>
          <a:lstStyle/>
          <a:p>
            <a:r>
              <a:rPr lang="en-US" sz="3200" b="1" dirty="0">
                <a:latin typeface="Arial Narrow" pitchFamily="34" charset="0"/>
                <a:sym typeface="Wingdings" pitchFamily="2" charset="2"/>
                <a:hlinkClick r:id="rId17" action="ppaction://hlinkfile"/>
              </a:rPr>
              <a:t> </a:t>
            </a:r>
            <a:endParaRPr lang="en-US" sz="3200" dirty="0"/>
          </a:p>
        </p:txBody>
      </p:sp>
    </p:spTree>
    <p:extLst>
      <p:ext uri="{BB962C8B-B14F-4D97-AF65-F5344CB8AC3E}">
        <p14:creationId xmlns:p14="http://schemas.microsoft.com/office/powerpoint/2010/main" val="36507755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86475"/>
            <a:ext cx="8153400" cy="990600"/>
          </a:xfrm>
        </p:spPr>
        <p:txBody>
          <a:bodyPr>
            <a:normAutofit/>
          </a:bodyPr>
          <a:lstStyle/>
          <a:p>
            <a:r>
              <a:rPr lang="en-US" b="1" dirty="0" smtClean="0">
                <a:solidFill>
                  <a:srgbClr val="002060"/>
                </a:solidFill>
                <a:effectLst>
                  <a:outerShdw blurRad="38100" dist="38100" dir="2700000" algn="tl">
                    <a:srgbClr val="000000">
                      <a:alpha val="43137"/>
                    </a:srgbClr>
                  </a:outerShdw>
                </a:effectLst>
                <a:latin typeface="Arial Narrow" pitchFamily="34" charset="0"/>
                <a:ea typeface="Times New Roman" pitchFamily="18" charset="0"/>
                <a:cs typeface="Arial" pitchFamily="34" charset="0"/>
              </a:rPr>
              <a:t>Outline </a:t>
            </a:r>
            <a:endParaRPr lang="en-US" b="1" dirty="0">
              <a:solidFill>
                <a:srgbClr val="002060"/>
              </a:solidFill>
              <a:effectLst>
                <a:outerShdw blurRad="38100" dist="38100" dir="2700000" algn="tl">
                  <a:srgbClr val="000000">
                    <a:alpha val="43137"/>
                  </a:srgbClr>
                </a:outerShdw>
              </a:effectLst>
              <a:latin typeface="Arial Narrow" pitchFamily="34" charset="0"/>
              <a:ea typeface="Times New Roman" pitchFamily="18" charset="0"/>
              <a:cs typeface="Arial" pitchFamily="34" charset="0"/>
            </a:endParaRPr>
          </a:p>
        </p:txBody>
      </p:sp>
      <p:sp>
        <p:nvSpPr>
          <p:cNvPr id="3" name="Content Placeholder 2"/>
          <p:cNvSpPr>
            <a:spLocks noGrp="1"/>
          </p:cNvSpPr>
          <p:nvPr>
            <p:ph sz="quarter" idx="1"/>
          </p:nvPr>
        </p:nvSpPr>
        <p:spPr>
          <a:xfrm>
            <a:off x="381000" y="1600200"/>
            <a:ext cx="7467600" cy="4419600"/>
          </a:xfrm>
        </p:spPr>
        <p:txBody>
          <a:bodyPr>
            <a:noAutofit/>
          </a:bodyPr>
          <a:lstStyle/>
          <a:p>
            <a:pPr defTabSz="914363">
              <a:lnSpc>
                <a:spcPct val="150000"/>
              </a:lnSpc>
              <a:spcBef>
                <a:spcPct val="0"/>
              </a:spcBef>
              <a:buClr>
                <a:srgbClr val="FF0000"/>
              </a:buClr>
              <a:buSzPct val="70000"/>
              <a:buFont typeface="Wingdings" pitchFamily="2" charset="2"/>
              <a:buChar char="q"/>
              <a:defRPr/>
            </a:pPr>
            <a:r>
              <a:rPr lang="en-US" sz="1600" b="1" kern="0" dirty="0" smtClean="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About Me </a:t>
            </a:r>
          </a:p>
          <a:p>
            <a:pPr defTabSz="914363">
              <a:lnSpc>
                <a:spcPct val="150000"/>
              </a:lnSpc>
              <a:spcBef>
                <a:spcPct val="0"/>
              </a:spcBef>
              <a:buClr>
                <a:srgbClr val="FF0000"/>
              </a:buClr>
              <a:buSzPct val="70000"/>
              <a:buFont typeface="Wingdings" pitchFamily="2" charset="2"/>
              <a:buChar char="q"/>
              <a:defRPr/>
            </a:pPr>
            <a:r>
              <a:rPr lang="en-US" sz="1600" b="1" kern="0" dirty="0" smtClean="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Educational Background</a:t>
            </a:r>
          </a:p>
          <a:p>
            <a:pPr defTabSz="914363">
              <a:lnSpc>
                <a:spcPct val="150000"/>
              </a:lnSpc>
              <a:spcBef>
                <a:spcPct val="0"/>
              </a:spcBef>
              <a:buClr>
                <a:srgbClr val="FF0000"/>
              </a:buClr>
              <a:buSzPct val="70000"/>
              <a:buFont typeface="Wingdings" pitchFamily="2" charset="2"/>
              <a:buChar char="q"/>
              <a:defRPr/>
            </a:pPr>
            <a:r>
              <a:rPr lang="en-US" sz="1600" b="1" kern="0" dirty="0" smtClean="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Research Interest</a:t>
            </a:r>
          </a:p>
          <a:p>
            <a:pPr defTabSz="914363">
              <a:lnSpc>
                <a:spcPct val="150000"/>
              </a:lnSpc>
              <a:spcBef>
                <a:spcPct val="0"/>
              </a:spcBef>
              <a:buClr>
                <a:srgbClr val="FF0000"/>
              </a:buClr>
              <a:buSzPct val="70000"/>
              <a:buFont typeface="Wingdings" pitchFamily="2" charset="2"/>
              <a:buChar char="q"/>
              <a:defRPr/>
            </a:pPr>
            <a:r>
              <a:rPr lang="en-US" sz="1600" b="1" kern="0" dirty="0" smtClean="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Introduction to VANET</a:t>
            </a:r>
          </a:p>
          <a:p>
            <a:pPr defTabSz="914363">
              <a:lnSpc>
                <a:spcPct val="150000"/>
              </a:lnSpc>
              <a:spcBef>
                <a:spcPct val="0"/>
              </a:spcBef>
              <a:buClr>
                <a:srgbClr val="FF0000"/>
              </a:buClr>
              <a:buSzPct val="70000"/>
              <a:buFont typeface="Wingdings" pitchFamily="2" charset="2"/>
              <a:buChar char="q"/>
              <a:defRPr/>
            </a:pPr>
            <a:r>
              <a:rPr lang="en-US" sz="1600" b="1" kern="0" dirty="0" smtClean="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My Current Research Topic</a:t>
            </a:r>
          </a:p>
          <a:p>
            <a:pPr defTabSz="914363" fontAlgn="auto">
              <a:lnSpc>
                <a:spcPct val="150000"/>
              </a:lnSpc>
              <a:spcBef>
                <a:spcPct val="0"/>
              </a:spcBef>
              <a:spcAft>
                <a:spcPts val="0"/>
              </a:spcAft>
              <a:buClr>
                <a:srgbClr val="FF0000"/>
              </a:buClr>
              <a:buSzPct val="70000"/>
              <a:buFont typeface="Wingdings" pitchFamily="2" charset="2"/>
              <a:buChar char="q"/>
              <a:defRPr/>
            </a:pPr>
            <a:r>
              <a:rPr lang="en-GB" sz="1800" b="1" kern="0" dirty="0" err="1">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ReconstructMe</a:t>
            </a:r>
            <a:endParaRPr lang="en-GB" sz="1800" b="1" kern="0" dirty="0">
              <a:solidFill>
                <a:srgbClr val="002060"/>
              </a:solidFill>
              <a:effectLst>
                <a:outerShdw blurRad="38100" dist="38100" dir="2700000" algn="tl">
                  <a:srgbClr val="000000">
                    <a:alpha val="43137"/>
                  </a:srgbClr>
                </a:outerShdw>
              </a:effectLst>
              <a:latin typeface="Arial Narrow" pitchFamily="34" charset="0"/>
              <a:cs typeface="Times New Roman" pitchFamily="18" charset="0"/>
            </a:endParaRPr>
          </a:p>
          <a:p>
            <a:pPr defTabSz="914363">
              <a:lnSpc>
                <a:spcPct val="150000"/>
              </a:lnSpc>
              <a:spcBef>
                <a:spcPct val="0"/>
              </a:spcBef>
              <a:buClr>
                <a:srgbClr val="FF0000"/>
              </a:buClr>
              <a:buSzPct val="70000"/>
              <a:buFont typeface="Wingdings" pitchFamily="2" charset="2"/>
              <a:buChar char="q"/>
              <a:defRPr/>
            </a:pPr>
            <a:r>
              <a:rPr lang="en-US" sz="1800" b="1" kern="0" dirty="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How to create a 3D </a:t>
            </a:r>
            <a:r>
              <a:rPr lang="en-US" sz="1800" b="1" dirty="0" err="1">
                <a:solidFill>
                  <a:srgbClr val="002060"/>
                </a:solidFill>
                <a:effectLst>
                  <a:outerShdw blurRad="38100" dist="38100" dir="2700000" algn="tl">
                    <a:srgbClr val="000000">
                      <a:alpha val="43137"/>
                    </a:srgbClr>
                  </a:outerShdw>
                </a:effectLst>
                <a:latin typeface="Arial Narrow" pitchFamily="34" charset="0"/>
              </a:rPr>
              <a:t>Selfie</a:t>
            </a:r>
            <a:endParaRPr lang="en-US" sz="1800" b="1" kern="0" dirty="0">
              <a:solidFill>
                <a:srgbClr val="002060"/>
              </a:solidFill>
              <a:effectLst>
                <a:outerShdw blurRad="38100" dist="38100" dir="2700000" algn="tl">
                  <a:srgbClr val="000000">
                    <a:alpha val="43137"/>
                  </a:srgbClr>
                </a:outerShdw>
              </a:effectLst>
              <a:latin typeface="Arial Narrow" pitchFamily="34" charset="0"/>
              <a:cs typeface="Times New Roman" pitchFamily="18" charset="0"/>
            </a:endParaRPr>
          </a:p>
          <a:p>
            <a:pPr defTabSz="914363">
              <a:lnSpc>
                <a:spcPct val="150000"/>
              </a:lnSpc>
              <a:spcBef>
                <a:spcPct val="0"/>
              </a:spcBef>
              <a:buClr>
                <a:srgbClr val="FF0000"/>
              </a:buClr>
              <a:buSzPct val="70000"/>
              <a:buFont typeface="Wingdings" pitchFamily="2" charset="2"/>
              <a:buChar char="q"/>
              <a:defRPr/>
            </a:pPr>
            <a:r>
              <a:rPr lang="en-US" sz="1800" b="1" dirty="0">
                <a:solidFill>
                  <a:srgbClr val="002060"/>
                </a:solidFill>
                <a:effectLst>
                  <a:outerShdw blurRad="38100" dist="38100" dir="2700000" algn="tl">
                    <a:srgbClr val="000000">
                      <a:alpha val="43137"/>
                    </a:srgbClr>
                  </a:outerShdw>
                </a:effectLst>
                <a:latin typeface="Arial Narrow" pitchFamily="34" charset="0"/>
              </a:rPr>
              <a:t>Considerations for generating </a:t>
            </a:r>
            <a:r>
              <a:rPr lang="en-US" sz="1800" b="1" dirty="0" err="1">
                <a:solidFill>
                  <a:srgbClr val="002060"/>
                </a:solidFill>
                <a:effectLst>
                  <a:outerShdw blurRad="38100" dist="38100" dir="2700000" algn="tl">
                    <a:srgbClr val="000000">
                      <a:alpha val="43137"/>
                    </a:srgbClr>
                  </a:outerShdw>
                </a:effectLst>
                <a:latin typeface="Arial Narrow" pitchFamily="34" charset="0"/>
              </a:rPr>
              <a:t>selfies</a:t>
            </a:r>
            <a:r>
              <a:rPr lang="en-US" sz="1800" b="1" dirty="0">
                <a:solidFill>
                  <a:srgbClr val="002060"/>
                </a:solidFill>
                <a:effectLst>
                  <a:outerShdw blurRad="38100" dist="38100" dir="2700000" algn="tl">
                    <a:srgbClr val="000000">
                      <a:alpha val="43137"/>
                    </a:srgbClr>
                  </a:outerShdw>
                </a:effectLst>
                <a:latin typeface="Arial Narrow" pitchFamily="34" charset="0"/>
              </a:rPr>
              <a:t> </a:t>
            </a:r>
          </a:p>
          <a:p>
            <a:pPr defTabSz="914363">
              <a:lnSpc>
                <a:spcPct val="150000"/>
              </a:lnSpc>
              <a:spcBef>
                <a:spcPct val="0"/>
              </a:spcBef>
              <a:buClr>
                <a:srgbClr val="FF0000"/>
              </a:buClr>
              <a:buSzPct val="70000"/>
              <a:buFont typeface="Wingdings" pitchFamily="2" charset="2"/>
              <a:buChar char="q"/>
              <a:defRPr/>
            </a:pPr>
            <a:r>
              <a:rPr lang="en-US" sz="1800" b="1" dirty="0">
                <a:solidFill>
                  <a:srgbClr val="002060"/>
                </a:solidFill>
                <a:effectLst>
                  <a:outerShdw blurRad="38100" dist="38100" dir="2700000" algn="tl">
                    <a:srgbClr val="000000">
                      <a:alpha val="43137"/>
                    </a:srgbClr>
                  </a:outerShdw>
                </a:effectLst>
                <a:latin typeface="Arial Narrow" pitchFamily="34" charset="0"/>
              </a:rPr>
              <a:t>Experiment – </a:t>
            </a:r>
            <a:r>
              <a:rPr lang="en-US" sz="1800" b="1" dirty="0" err="1">
                <a:solidFill>
                  <a:srgbClr val="002060"/>
                </a:solidFill>
                <a:effectLst>
                  <a:outerShdw blurRad="38100" dist="38100" dir="2700000" algn="tl">
                    <a:srgbClr val="000000">
                      <a:alpha val="43137"/>
                    </a:srgbClr>
                  </a:outerShdw>
                </a:effectLst>
                <a:latin typeface="Arial Narrow" pitchFamily="34" charset="0"/>
              </a:rPr>
              <a:t>Selfies</a:t>
            </a:r>
            <a:r>
              <a:rPr lang="en-US" sz="1800" b="1" dirty="0">
                <a:solidFill>
                  <a:srgbClr val="002060"/>
                </a:solidFill>
                <a:effectLst>
                  <a:outerShdw blurRad="38100" dist="38100" dir="2700000" algn="tl">
                    <a:srgbClr val="000000">
                      <a:alpha val="43137"/>
                    </a:srgbClr>
                  </a:outerShdw>
                </a:effectLst>
                <a:latin typeface="Arial Narrow" pitchFamily="34" charset="0"/>
              </a:rPr>
              <a:t> and Room</a:t>
            </a:r>
          </a:p>
          <a:p>
            <a:pPr lvl="1" defTabSz="914363">
              <a:lnSpc>
                <a:spcPct val="150000"/>
              </a:lnSpc>
              <a:spcBef>
                <a:spcPct val="0"/>
              </a:spcBef>
              <a:buClr>
                <a:srgbClr val="FF0000"/>
              </a:buClr>
              <a:buFont typeface="Wingdings" pitchFamily="2" charset="2"/>
              <a:buChar char="q"/>
              <a:defRPr/>
            </a:pPr>
            <a:r>
              <a:rPr lang="en-US" sz="1800" b="1" dirty="0">
                <a:solidFill>
                  <a:srgbClr val="002060"/>
                </a:solidFill>
                <a:effectLst>
                  <a:outerShdw blurRad="38100" dist="38100" dir="2700000" algn="tl">
                    <a:srgbClr val="000000">
                      <a:alpha val="43137"/>
                    </a:srgbClr>
                  </a:outerShdw>
                </a:effectLst>
                <a:latin typeface="Arial Narrow" pitchFamily="34" charset="0"/>
              </a:rPr>
              <a:t>Self Rotation with Fixed </a:t>
            </a:r>
            <a:r>
              <a:rPr lang="en-US" sz="1800" b="1" dirty="0" err="1">
                <a:solidFill>
                  <a:srgbClr val="002060"/>
                </a:solidFill>
                <a:effectLst>
                  <a:outerShdw blurRad="38100" dist="38100" dir="2700000" algn="tl">
                    <a:srgbClr val="000000">
                      <a:alpha val="43137"/>
                    </a:srgbClr>
                  </a:outerShdw>
                </a:effectLst>
                <a:latin typeface="Arial Narrow" pitchFamily="34" charset="0"/>
              </a:rPr>
              <a:t>Kinect</a:t>
            </a:r>
            <a:endParaRPr lang="en-US" sz="1800" b="1" dirty="0">
              <a:solidFill>
                <a:srgbClr val="002060"/>
              </a:solidFill>
              <a:effectLst>
                <a:outerShdw blurRad="38100" dist="38100" dir="2700000" algn="tl">
                  <a:srgbClr val="000000">
                    <a:alpha val="43137"/>
                  </a:srgbClr>
                </a:outerShdw>
              </a:effectLst>
              <a:latin typeface="Arial Narrow" pitchFamily="34" charset="0"/>
            </a:endParaRPr>
          </a:p>
          <a:p>
            <a:pPr lvl="1" defTabSz="914363">
              <a:lnSpc>
                <a:spcPct val="150000"/>
              </a:lnSpc>
              <a:spcBef>
                <a:spcPct val="0"/>
              </a:spcBef>
              <a:buClr>
                <a:srgbClr val="FF0000"/>
              </a:buClr>
              <a:buFont typeface="Wingdings" pitchFamily="2" charset="2"/>
              <a:buChar char="q"/>
              <a:defRPr/>
            </a:pPr>
            <a:r>
              <a:rPr lang="en-US" sz="1800" b="1" dirty="0" err="1">
                <a:solidFill>
                  <a:srgbClr val="002060"/>
                </a:solidFill>
                <a:effectLst>
                  <a:outerShdw blurRad="38100" dist="38100" dir="2700000" algn="tl">
                    <a:srgbClr val="000000">
                      <a:alpha val="43137"/>
                    </a:srgbClr>
                  </a:outerShdw>
                </a:effectLst>
                <a:latin typeface="Arial Narrow" pitchFamily="34" charset="0"/>
              </a:rPr>
              <a:t>Kinect</a:t>
            </a:r>
            <a:r>
              <a:rPr lang="en-US" sz="1800" b="1" dirty="0">
                <a:solidFill>
                  <a:srgbClr val="002060"/>
                </a:solidFill>
                <a:effectLst>
                  <a:outerShdw blurRad="38100" dist="38100" dir="2700000" algn="tl">
                    <a:srgbClr val="000000">
                      <a:alpha val="43137"/>
                    </a:srgbClr>
                  </a:outerShdw>
                </a:effectLst>
                <a:latin typeface="Arial Narrow" pitchFamily="34" charset="0"/>
              </a:rPr>
              <a:t> Rotation with Fixed object </a:t>
            </a:r>
            <a:endParaRPr lang="en-US" sz="1600" b="1" kern="0" dirty="0" smtClean="0">
              <a:solidFill>
                <a:srgbClr val="002060"/>
              </a:solidFill>
              <a:effectLst>
                <a:outerShdw blurRad="38100" dist="38100" dir="2700000" algn="tl">
                  <a:srgbClr val="000000">
                    <a:alpha val="43137"/>
                  </a:srgbClr>
                </a:outerShdw>
              </a:effectLst>
              <a:latin typeface="Arial Narrow" pitchFamily="34" charset="0"/>
              <a:cs typeface="Times New Roman" pitchFamily="18" charset="0"/>
            </a:endParaRPr>
          </a:p>
          <a:p>
            <a:pPr defTabSz="914363">
              <a:lnSpc>
                <a:spcPct val="150000"/>
              </a:lnSpc>
              <a:spcBef>
                <a:spcPct val="0"/>
              </a:spcBef>
              <a:buClr>
                <a:srgbClr val="FF0000"/>
              </a:buClr>
              <a:buSzPct val="70000"/>
              <a:buFont typeface="Wingdings" pitchFamily="2" charset="2"/>
              <a:buChar char="q"/>
              <a:defRPr/>
            </a:pPr>
            <a:r>
              <a:rPr lang="en-US" sz="1600" b="1" kern="0" dirty="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Conclusion</a:t>
            </a:r>
            <a:endParaRPr lang="en-US" sz="1800" b="1" kern="0" dirty="0">
              <a:solidFill>
                <a:srgbClr val="002060"/>
              </a:solidFill>
              <a:effectLst>
                <a:outerShdw blurRad="38100" dist="38100" dir="2700000" algn="tl">
                  <a:srgbClr val="000000">
                    <a:alpha val="43137"/>
                  </a:srgbClr>
                </a:outerShdw>
              </a:effectLst>
              <a:latin typeface="Arial Narrow" pitchFamily="34" charset="0"/>
              <a:cs typeface="Times New Roman" pitchFamily="18" charset="0"/>
            </a:endParaRPr>
          </a:p>
          <a:p>
            <a:pPr defTabSz="914363">
              <a:lnSpc>
                <a:spcPct val="150000"/>
              </a:lnSpc>
              <a:spcBef>
                <a:spcPct val="0"/>
              </a:spcBef>
              <a:buClr>
                <a:srgbClr val="FF0000"/>
              </a:buClr>
              <a:buSzPct val="70000"/>
              <a:buFont typeface="Wingdings" pitchFamily="2" charset="2"/>
              <a:buChar char="q"/>
              <a:defRPr/>
            </a:pPr>
            <a:endParaRPr lang="en-US" sz="2000" b="1" kern="0" dirty="0">
              <a:solidFill>
                <a:srgbClr val="002060"/>
              </a:solidFill>
              <a:effectLst>
                <a:outerShdw blurRad="38100" dist="38100" dir="2700000" algn="tl">
                  <a:srgbClr val="000000">
                    <a:alpha val="43137"/>
                  </a:srgbClr>
                </a:outerShdw>
              </a:effectLst>
              <a:latin typeface="Arial Narrow" pitchFamily="34" charset="0"/>
              <a:cs typeface="Times New Roman" pitchFamily="18" charset="0"/>
            </a:endParaRPr>
          </a:p>
          <a:p>
            <a:pPr marL="0" indent="0" defTabSz="914363" fontAlgn="auto">
              <a:lnSpc>
                <a:spcPct val="150000"/>
              </a:lnSpc>
              <a:spcBef>
                <a:spcPct val="0"/>
              </a:spcBef>
              <a:spcAft>
                <a:spcPts val="0"/>
              </a:spcAft>
              <a:buClr>
                <a:srgbClr val="FF0000"/>
              </a:buClr>
              <a:buSzPct val="70000"/>
              <a:buNone/>
              <a:defRPr/>
            </a:pPr>
            <a:endParaRPr lang="en-US" sz="1600" b="1" kern="0" dirty="0">
              <a:solidFill>
                <a:srgbClr val="002060"/>
              </a:solidFill>
              <a:effectLst>
                <a:outerShdw blurRad="38100" dist="38100" dir="2700000" algn="tl">
                  <a:srgbClr val="000000">
                    <a:alpha val="43137"/>
                  </a:srgbClr>
                </a:outerShdw>
              </a:effectLst>
              <a:latin typeface="Arial Narrow" pitchFamily="34" charset="0"/>
              <a:cs typeface="Times New Roman" pitchFamily="18" charset="0"/>
            </a:endParaRPr>
          </a:p>
          <a:p>
            <a:pPr marL="45720" indent="0">
              <a:lnSpc>
                <a:spcPct val="150000"/>
              </a:lnSpc>
              <a:buNone/>
            </a:pPr>
            <a:endParaRPr lang="en-US" sz="1800" b="1" kern="0" dirty="0" smtClean="0">
              <a:solidFill>
                <a:srgbClr val="002060"/>
              </a:solidFill>
              <a:effectLst>
                <a:outerShdw blurRad="38100" dist="38100" dir="2700000" algn="tl">
                  <a:srgbClr val="000000">
                    <a:alpha val="43137"/>
                  </a:srgbClr>
                </a:outerShdw>
              </a:effectLst>
              <a:latin typeface="Arial Narrow" pitchFamily="34" charset="0"/>
              <a:cs typeface="Times New Roman" pitchFamily="18" charset="0"/>
            </a:endParaRPr>
          </a:p>
        </p:txBody>
      </p:sp>
      <p:pic>
        <p:nvPicPr>
          <p:cNvPr id="7" name="Picture 4" descr="http://www.cdssolution.com/images/products_it_outsourcing_services_icon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53400" y="0"/>
            <a:ext cx="990600" cy="124495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a:xfrm>
            <a:off x="0" y="1272222"/>
            <a:ext cx="533400" cy="244476"/>
          </a:xfrm>
        </p:spPr>
        <p:txBody>
          <a:bodyPr>
            <a:normAutofit fontScale="85000" lnSpcReduction="20000"/>
          </a:bodyPr>
          <a:lstStyle/>
          <a:p>
            <a:fld id="{5B8CE16B-2A20-4CDE-BAF7-D02BDC095B19}" type="slidenum">
              <a:rPr lang="en-AU"/>
              <a:pPr/>
              <a:t>2</a:t>
            </a:fld>
            <a:endParaRPr lang="en-AU" dirty="0"/>
          </a:p>
        </p:txBody>
      </p:sp>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1" y="5863266"/>
            <a:ext cx="2134889" cy="68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7084261"/>
      </p:ext>
    </p:extLst>
  </p:cSld>
  <p:clrMapOvr>
    <a:masterClrMapping/>
  </p:clrMapOvr>
  <mc:AlternateContent xmlns:mc="http://schemas.openxmlformats.org/markup-compatibility/2006" xmlns:p14="http://schemas.microsoft.com/office/powerpoint/2010/main">
    <mc:Choice Requires="p14">
      <p:transition spd="slow" p14:dur="2000" advTm="31315"/>
    </mc:Choice>
    <mc:Fallback xmlns="">
      <p:transition spd="slow" advTm="31315"/>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304800"/>
            <a:ext cx="9144000" cy="9906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Experiment </a:t>
            </a:r>
            <a:r>
              <a:rPr lang="en-US" b="1" u="sng" dirty="0" smtClean="0">
                <a:solidFill>
                  <a:srgbClr val="FF0000"/>
                </a:solidFill>
                <a:effectLst>
                  <a:outerShdw blurRad="38100" dist="38100" dir="2700000" algn="tl">
                    <a:srgbClr val="000000">
                      <a:alpha val="43137"/>
                    </a:srgbClr>
                  </a:outerShdw>
                </a:effectLst>
                <a:latin typeface="Arial Narrow" pitchFamily="34" charset="0"/>
                <a:ea typeface="+mn-ea"/>
                <a:cs typeface="+mn-cs"/>
              </a:rPr>
              <a:t>1</a:t>
            </a: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  3D Output </a:t>
            </a:r>
            <a:endParaRPr lang="en-US" altLang="zh-CN" b="1" dirty="0">
              <a:solidFill>
                <a:srgbClr val="002060"/>
              </a:solidFill>
              <a:effectLst>
                <a:outerShdw blurRad="38100" dist="38100" dir="2700000" algn="tl">
                  <a:srgbClr val="000000">
                    <a:alpha val="43137"/>
                  </a:srgbClr>
                </a:outerShdw>
              </a:effectLst>
              <a:latin typeface="Arial Narrow" pitchFamily="34" charset="0"/>
              <a:ea typeface="+mn-ea"/>
              <a:cs typeface="+mn-cs"/>
            </a:endParaRPr>
          </a:p>
        </p:txBody>
      </p:sp>
      <p:sp>
        <p:nvSpPr>
          <p:cNvPr id="9" name="Slide Number Placeholder 5"/>
          <p:cNvSpPr>
            <a:spLocks noGrp="1"/>
          </p:cNvSpPr>
          <p:nvPr>
            <p:ph type="sldNum" sz="quarter" idx="12"/>
          </p:nvPr>
        </p:nvSpPr>
        <p:spPr>
          <a:xfrm>
            <a:off x="0" y="1272222"/>
            <a:ext cx="533400" cy="244476"/>
          </a:xfrm>
        </p:spPr>
        <p:txBody>
          <a:bodyPr>
            <a:normAutofit fontScale="85000" lnSpcReduction="20000"/>
          </a:bodyPr>
          <a:lstStyle/>
          <a:p>
            <a:fld id="{5B8CE16B-2A20-4CDE-BAF7-D02BDC095B19}" type="slidenum">
              <a:rPr lang="en-AU"/>
              <a:pPr/>
              <a:t>20</a:t>
            </a:fld>
            <a:endParaRPr lang="en-AU" dirty="0"/>
          </a:p>
        </p:txBody>
      </p:sp>
      <p:pic>
        <p:nvPicPr>
          <p:cNvPr id="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5707" y="1933329"/>
            <a:ext cx="2524091" cy="2864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011" y="2563247"/>
            <a:ext cx="2273414" cy="228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descr="E:\Scans\Capturefina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 y="2057400"/>
            <a:ext cx="2447925" cy="3080463"/>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E:\Scans\SAID FIL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9513" y="2266512"/>
            <a:ext cx="1984769" cy="26622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1" y="5863266"/>
            <a:ext cx="2134889" cy="68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695306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304800"/>
            <a:ext cx="9144000" cy="9906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Experiment </a:t>
            </a:r>
            <a:r>
              <a:rPr lang="en-US" b="1" u="sng" dirty="0" smtClean="0">
                <a:solidFill>
                  <a:srgbClr val="FF0000"/>
                </a:solidFill>
                <a:effectLst>
                  <a:outerShdw blurRad="38100" dist="38100" dir="2700000" algn="tl">
                    <a:srgbClr val="000000">
                      <a:alpha val="43137"/>
                    </a:srgbClr>
                  </a:outerShdw>
                </a:effectLst>
                <a:latin typeface="Arial Narrow" pitchFamily="34" charset="0"/>
                <a:ea typeface="+mn-ea"/>
                <a:cs typeface="+mn-cs"/>
              </a:rPr>
              <a:t>1</a:t>
            </a: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  3D Output </a:t>
            </a:r>
            <a:endParaRPr lang="en-US" altLang="zh-CN" b="1" dirty="0">
              <a:solidFill>
                <a:srgbClr val="002060"/>
              </a:solidFill>
              <a:effectLst>
                <a:outerShdw blurRad="38100" dist="38100" dir="2700000" algn="tl">
                  <a:srgbClr val="000000">
                    <a:alpha val="43137"/>
                  </a:srgbClr>
                </a:outerShdw>
              </a:effectLst>
              <a:latin typeface="Arial Narrow" pitchFamily="34" charset="0"/>
              <a:ea typeface="+mn-ea"/>
              <a:cs typeface="+mn-cs"/>
            </a:endParaRPr>
          </a:p>
        </p:txBody>
      </p:sp>
      <p:sp>
        <p:nvSpPr>
          <p:cNvPr id="9" name="Slide Number Placeholder 5"/>
          <p:cNvSpPr>
            <a:spLocks noGrp="1"/>
          </p:cNvSpPr>
          <p:nvPr>
            <p:ph type="sldNum" sz="quarter" idx="12"/>
          </p:nvPr>
        </p:nvSpPr>
        <p:spPr>
          <a:xfrm>
            <a:off x="0" y="1272222"/>
            <a:ext cx="533400" cy="244476"/>
          </a:xfrm>
        </p:spPr>
        <p:txBody>
          <a:bodyPr>
            <a:normAutofit fontScale="85000" lnSpcReduction="20000"/>
          </a:bodyPr>
          <a:lstStyle/>
          <a:p>
            <a:fld id="{5B8CE16B-2A20-4CDE-BAF7-D02BDC095B19}" type="slidenum">
              <a:rPr lang="en-AU"/>
              <a:pPr/>
              <a:t>21</a:t>
            </a:fld>
            <a:endParaRPr lang="en-AU"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1" y="5863266"/>
            <a:ext cx="2134889" cy="68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5890" y="1752600"/>
            <a:ext cx="2514600" cy="2079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1752600"/>
            <a:ext cx="2133600" cy="2079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69" y="1524000"/>
            <a:ext cx="3859213"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7490" y="3962400"/>
            <a:ext cx="2208510"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00" y="4805991"/>
            <a:ext cx="3753644" cy="1992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5891" y="3962400"/>
            <a:ext cx="2514600" cy="1698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31806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0" y="1272222"/>
            <a:ext cx="533400" cy="244476"/>
          </a:xfrm>
        </p:spPr>
        <p:txBody>
          <a:bodyPr>
            <a:normAutofit fontScale="85000" lnSpcReduction="20000"/>
          </a:bodyPr>
          <a:lstStyle/>
          <a:p>
            <a:fld id="{5B8CE16B-2A20-4CDE-BAF7-D02BDC095B19}" type="slidenum">
              <a:rPr lang="en-AU"/>
              <a:pPr/>
              <a:t>22</a:t>
            </a:fld>
            <a:endParaRPr lang="en-AU"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1" y="5863266"/>
            <a:ext cx="2134889" cy="68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643062"/>
            <a:ext cx="2639401" cy="209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75" y="3810000"/>
            <a:ext cx="2619375" cy="2053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5600" y="1643062"/>
            <a:ext cx="2743200" cy="209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9"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6576" y="3810001"/>
            <a:ext cx="2742224" cy="2053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itle 1"/>
          <p:cNvSpPr txBox="1">
            <a:spLocks/>
          </p:cNvSpPr>
          <p:nvPr/>
        </p:nvSpPr>
        <p:spPr>
          <a:xfrm>
            <a:off x="0" y="0"/>
            <a:ext cx="9144000" cy="990600"/>
          </a:xfrm>
          <a:prstGeom prst="rect">
            <a:avLst/>
          </a:prstGeom>
        </p:spPr>
        <p:txBody>
          <a:bodyPr vert="horz" anchor="ctr">
            <a:normAutofit fontScale="92500"/>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Experiment </a:t>
            </a:r>
            <a:r>
              <a:rPr lang="en-US" b="1" u="sng" dirty="0">
                <a:solidFill>
                  <a:srgbClr val="FF0000"/>
                </a:solidFill>
                <a:effectLst>
                  <a:outerShdw blurRad="38100" dist="38100" dir="2700000" algn="tl">
                    <a:srgbClr val="000000">
                      <a:alpha val="43137"/>
                    </a:srgbClr>
                  </a:outerShdw>
                </a:effectLst>
                <a:latin typeface="Arial Narrow" pitchFamily="34" charset="0"/>
                <a:ea typeface="+mn-ea"/>
                <a:cs typeface="+mn-cs"/>
              </a:rPr>
              <a:t>1</a:t>
            </a: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 </a:t>
            </a:r>
            <a:r>
              <a:rPr lang="en-US" b="1" i="1" dirty="0" err="1" smtClean="0">
                <a:solidFill>
                  <a:srgbClr val="FF0000"/>
                </a:solidFill>
                <a:effectLst>
                  <a:outerShdw blurRad="38100" dist="38100" dir="2700000" algn="tl">
                    <a:srgbClr val="000000">
                      <a:alpha val="43137"/>
                    </a:srgbClr>
                  </a:outerShdw>
                </a:effectLst>
                <a:latin typeface="Arial Narrow" pitchFamily="34" charset="0"/>
                <a:ea typeface="+mn-ea"/>
                <a:cs typeface="+mn-cs"/>
              </a:rPr>
              <a:t>MashLab</a:t>
            </a: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 3D Output Cleanup </a:t>
            </a:r>
            <a:endParaRPr lang="en-US" altLang="zh-CN" b="1" dirty="0">
              <a:solidFill>
                <a:srgbClr val="002060"/>
              </a:solidFill>
              <a:effectLst>
                <a:outerShdw blurRad="38100" dist="38100" dir="2700000" algn="tl">
                  <a:srgbClr val="000000">
                    <a:alpha val="43137"/>
                  </a:srgbClr>
                </a:outerShdw>
              </a:effectLst>
              <a:latin typeface="Arial Narrow" pitchFamily="34" charset="0"/>
              <a:ea typeface="+mn-ea"/>
              <a:cs typeface="+mn-cs"/>
            </a:endParaRPr>
          </a:p>
        </p:txBody>
      </p:sp>
      <p:pic>
        <p:nvPicPr>
          <p:cNvPr id="2060"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91199" y="1643063"/>
            <a:ext cx="1520243" cy="209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1200" y="3810001"/>
            <a:ext cx="1520243" cy="2053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67600" y="1643062"/>
            <a:ext cx="1547040" cy="209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42126" y="3810001"/>
            <a:ext cx="1472514" cy="2053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42584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304800"/>
            <a:ext cx="9144000" cy="9906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Output 3D Scan Printing </a:t>
            </a:r>
            <a:endParaRPr lang="en-US" altLang="zh-CN" b="1" dirty="0">
              <a:solidFill>
                <a:srgbClr val="002060"/>
              </a:solidFill>
              <a:effectLst>
                <a:outerShdw blurRad="38100" dist="38100" dir="2700000" algn="tl">
                  <a:srgbClr val="000000">
                    <a:alpha val="43137"/>
                  </a:srgbClr>
                </a:outerShdw>
              </a:effectLst>
              <a:latin typeface="Arial Narrow" pitchFamily="34" charset="0"/>
              <a:ea typeface="+mn-ea"/>
              <a:cs typeface="+mn-cs"/>
            </a:endParaRPr>
          </a:p>
        </p:txBody>
      </p:sp>
      <p:sp>
        <p:nvSpPr>
          <p:cNvPr id="6" name="Slide Number Placeholder 5"/>
          <p:cNvSpPr>
            <a:spLocks noGrp="1"/>
          </p:cNvSpPr>
          <p:nvPr>
            <p:ph type="sldNum" sz="quarter" idx="12"/>
          </p:nvPr>
        </p:nvSpPr>
        <p:spPr>
          <a:xfrm>
            <a:off x="0" y="1272222"/>
            <a:ext cx="533400" cy="244476"/>
          </a:xfrm>
        </p:spPr>
        <p:txBody>
          <a:bodyPr>
            <a:normAutofit fontScale="85000" lnSpcReduction="20000"/>
          </a:bodyPr>
          <a:lstStyle/>
          <a:p>
            <a:fld id="{5B8CE16B-2A20-4CDE-BAF7-D02BDC095B19}" type="slidenum">
              <a:rPr lang="en-AU"/>
              <a:pPr/>
              <a:t>23</a:t>
            </a:fld>
            <a:endParaRPr lang="en-AU" dirty="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1" y="3658969"/>
            <a:ext cx="2135746" cy="2360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519517"/>
            <a:ext cx="2135746" cy="1985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519516"/>
            <a:ext cx="6629400" cy="4500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858" y="6129966"/>
            <a:ext cx="2134889" cy="68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7965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Rectangle 5"/>
          <p:cNvSpPr>
            <a:spLocks noGrp="1" noChangeArrowheads="1"/>
          </p:cNvSpPr>
          <p:nvPr>
            <p:ph type="body" idx="1"/>
          </p:nvPr>
        </p:nvSpPr>
        <p:spPr>
          <a:xfrm>
            <a:off x="323528" y="1981200"/>
            <a:ext cx="8151018" cy="4114800"/>
          </a:xfrm>
        </p:spPr>
        <p:txBody>
          <a:bodyPr>
            <a:normAutofit/>
          </a:bodyPr>
          <a:lstStyle/>
          <a:p>
            <a:pPr algn="just">
              <a:lnSpc>
                <a:spcPct val="150000"/>
              </a:lnSpc>
              <a:buClr>
                <a:srgbClr val="FF0000"/>
              </a:buClr>
              <a:buSzPct val="70000"/>
              <a:buFont typeface="Wingdings" pitchFamily="2" charset="2"/>
              <a:buChar char="q"/>
            </a:pPr>
            <a:r>
              <a:rPr lang="en-US" sz="2500" b="1" dirty="0" err="1" smtClean="0">
                <a:solidFill>
                  <a:schemeClr val="accent5">
                    <a:lumMod val="10000"/>
                  </a:schemeClr>
                </a:solidFill>
                <a:latin typeface="Arial Narrow" pitchFamily="34" charset="0"/>
                <a:cs typeface="Arial" pitchFamily="34" charset="0"/>
              </a:rPr>
              <a:t>ReconstructMe</a:t>
            </a:r>
            <a:r>
              <a:rPr lang="en-US" sz="2500" b="1" dirty="0" smtClean="0">
                <a:solidFill>
                  <a:schemeClr val="accent5">
                    <a:lumMod val="10000"/>
                  </a:schemeClr>
                </a:solidFill>
                <a:latin typeface="Arial Narrow" pitchFamily="34" charset="0"/>
                <a:cs typeface="Arial" pitchFamily="34" charset="0"/>
              </a:rPr>
              <a:t> </a:t>
            </a:r>
            <a:r>
              <a:rPr lang="en-US" sz="2500" b="1" dirty="0">
                <a:solidFill>
                  <a:schemeClr val="accent5">
                    <a:lumMod val="10000"/>
                  </a:schemeClr>
                </a:solidFill>
                <a:latin typeface="Arial Narrow" pitchFamily="34" charset="0"/>
                <a:cs typeface="Arial" pitchFamily="34" charset="0"/>
              </a:rPr>
              <a:t>is a real-time low-cost scanning solution that enables you to quickly digitize your environment. The handling is similar to that of a camcorder. Just move around and watch the reconstruction grow.</a:t>
            </a:r>
          </a:p>
        </p:txBody>
      </p:sp>
      <p:sp>
        <p:nvSpPr>
          <p:cNvPr id="5" name="Title 1"/>
          <p:cNvSpPr>
            <a:spLocks noGrp="1"/>
          </p:cNvSpPr>
          <p:nvPr>
            <p:ph type="title"/>
          </p:nvPr>
        </p:nvSpPr>
        <p:spPr>
          <a:xfrm>
            <a:off x="0" y="304800"/>
            <a:ext cx="9144000" cy="990600"/>
          </a:xfrm>
        </p:spPr>
        <p:txBody>
          <a:bodyPr>
            <a:normAutofit/>
          </a:bodyPr>
          <a:lstStyle/>
          <a:p>
            <a:pPr algn="ctr"/>
            <a:r>
              <a:rPr lang="en-US" b="1" dirty="0">
                <a:solidFill>
                  <a:srgbClr val="002060"/>
                </a:solidFill>
                <a:effectLst>
                  <a:outerShdw blurRad="38100" dist="38100" dir="2700000" algn="tl">
                    <a:srgbClr val="000000">
                      <a:alpha val="43137"/>
                    </a:srgbClr>
                  </a:outerShdw>
                </a:effectLst>
                <a:latin typeface="Arial Narrow" pitchFamily="34" charset="0"/>
                <a:ea typeface="Times New Roman" pitchFamily="18" charset="0"/>
                <a:cs typeface="Arial" pitchFamily="34" charset="0"/>
              </a:rPr>
              <a:t>Conclusion</a:t>
            </a:r>
            <a:endParaRPr lang="en-US" sz="3600" b="1" dirty="0">
              <a:solidFill>
                <a:srgbClr val="002060"/>
              </a:solidFill>
              <a:effectLst>
                <a:outerShdw blurRad="38100" dist="38100" dir="2700000" algn="tl">
                  <a:srgbClr val="000000">
                    <a:alpha val="43137"/>
                  </a:srgbClr>
                </a:outerShdw>
              </a:effectLst>
              <a:latin typeface="Arial Narrow" pitchFamily="34" charset="0"/>
              <a:ea typeface="Times New Roman" pitchFamily="18" charset="0"/>
              <a:cs typeface="Arial" pitchFamily="34" charset="0"/>
            </a:endParaRPr>
          </a:p>
        </p:txBody>
      </p:sp>
      <p:pic>
        <p:nvPicPr>
          <p:cNvPr id="6" name="Picture 29" descr="https://encrypted-tbn1.gstatic.com/images?q=tbn:ANd9GcSZ4hxLhcT53MHnRYxUkh-lvh-up8WpvxsIIIeT_jqDO9f3x2kkpaRkg3x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2437" y="1"/>
            <a:ext cx="1071563" cy="121920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5"/>
          <p:cNvSpPr>
            <a:spLocks noGrp="1"/>
          </p:cNvSpPr>
          <p:nvPr>
            <p:ph type="sldNum" sz="quarter" idx="12"/>
          </p:nvPr>
        </p:nvSpPr>
        <p:spPr>
          <a:xfrm>
            <a:off x="0" y="1272222"/>
            <a:ext cx="533400" cy="244476"/>
          </a:xfrm>
        </p:spPr>
        <p:txBody>
          <a:bodyPr>
            <a:normAutofit fontScale="85000" lnSpcReduction="20000"/>
          </a:bodyPr>
          <a:lstStyle/>
          <a:p>
            <a:fld id="{5B8CE16B-2A20-4CDE-BAF7-D02BDC095B19}" type="slidenum">
              <a:rPr lang="en-AU"/>
              <a:pPr/>
              <a:t>24</a:t>
            </a:fld>
            <a:endParaRPr lang="en-AU" dirty="0"/>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1" y="5863266"/>
            <a:ext cx="2134889" cy="68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331898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990600"/>
          </a:xfrm>
        </p:spPr>
        <p:txBody>
          <a:bodyPr>
            <a:normAutofit/>
          </a:bodyPr>
          <a:lstStyle/>
          <a:p>
            <a:pPr algn="ctr"/>
            <a:r>
              <a:rPr lang="en-US" b="1" dirty="0" smtClean="0">
                <a:solidFill>
                  <a:srgbClr val="002060"/>
                </a:solidFill>
                <a:effectLst>
                  <a:outerShdw blurRad="38100" dist="38100" dir="2700000" algn="tl">
                    <a:srgbClr val="000000">
                      <a:alpha val="43137"/>
                    </a:srgbClr>
                  </a:outerShdw>
                </a:effectLst>
                <a:latin typeface="Arial Narrow" pitchFamily="34" charset="0"/>
                <a:ea typeface="Times New Roman" pitchFamily="18" charset="0"/>
                <a:cs typeface="Arial" pitchFamily="34" charset="0"/>
              </a:rPr>
              <a:t>Further </a:t>
            </a:r>
            <a:r>
              <a:rPr lang="en-US" b="1" dirty="0">
                <a:solidFill>
                  <a:srgbClr val="002060"/>
                </a:solidFill>
                <a:effectLst>
                  <a:outerShdw blurRad="38100" dist="38100" dir="2700000" algn="tl">
                    <a:srgbClr val="000000">
                      <a:alpha val="43137"/>
                    </a:srgbClr>
                  </a:outerShdw>
                </a:effectLst>
                <a:latin typeface="Arial Narrow" pitchFamily="34" charset="0"/>
                <a:ea typeface="Times New Roman" pitchFamily="18" charset="0"/>
                <a:cs typeface="Arial" pitchFamily="34" charset="0"/>
              </a:rPr>
              <a:t>R</a:t>
            </a:r>
            <a:r>
              <a:rPr lang="en-US" b="1" dirty="0" smtClean="0">
                <a:solidFill>
                  <a:srgbClr val="002060"/>
                </a:solidFill>
                <a:effectLst>
                  <a:outerShdw blurRad="38100" dist="38100" dir="2700000" algn="tl">
                    <a:srgbClr val="000000">
                      <a:alpha val="43137"/>
                    </a:srgbClr>
                  </a:outerShdw>
                </a:effectLst>
                <a:latin typeface="Arial Narrow" pitchFamily="34" charset="0"/>
                <a:ea typeface="Times New Roman" pitchFamily="18" charset="0"/>
                <a:cs typeface="Arial" pitchFamily="34" charset="0"/>
              </a:rPr>
              <a:t>eading</a:t>
            </a:r>
            <a:endParaRPr lang="en-US" b="1" dirty="0">
              <a:solidFill>
                <a:srgbClr val="002060"/>
              </a:solidFill>
              <a:effectLst>
                <a:outerShdw blurRad="38100" dist="38100" dir="2700000" algn="tl">
                  <a:srgbClr val="000000">
                    <a:alpha val="43137"/>
                  </a:srgbClr>
                </a:outerShdw>
              </a:effectLst>
              <a:latin typeface="Arial Narrow" pitchFamily="34" charset="0"/>
              <a:ea typeface="Times New Roman" pitchFamily="18" charset="0"/>
              <a:cs typeface="Arial" pitchFamily="34" charset="0"/>
            </a:endParaRPr>
          </a:p>
        </p:txBody>
      </p:sp>
      <p:sp>
        <p:nvSpPr>
          <p:cNvPr id="3" name="Content Placeholder 2"/>
          <p:cNvSpPr>
            <a:spLocks noGrp="1"/>
          </p:cNvSpPr>
          <p:nvPr>
            <p:ph sz="quarter" idx="1"/>
          </p:nvPr>
        </p:nvSpPr>
        <p:spPr>
          <a:xfrm>
            <a:off x="304800" y="2057400"/>
            <a:ext cx="8305800" cy="4495800"/>
          </a:xfrm>
        </p:spPr>
        <p:txBody>
          <a:bodyPr>
            <a:noAutofit/>
          </a:bodyPr>
          <a:lstStyle/>
          <a:p>
            <a:pPr algn="just">
              <a:lnSpc>
                <a:spcPct val="200000"/>
              </a:lnSpc>
              <a:buClr>
                <a:srgbClr val="FF0000"/>
              </a:buClr>
              <a:buSzPct val="70000"/>
              <a:buFont typeface="Wingdings" pitchFamily="2" charset="2"/>
              <a:buChar char="q"/>
            </a:pPr>
            <a:r>
              <a:rPr lang="en-US" sz="2400" b="1" dirty="0" err="1">
                <a:latin typeface="Arial Narrow" pitchFamily="34" charset="0"/>
              </a:rPr>
              <a:t>Reconstructme</a:t>
            </a:r>
            <a:r>
              <a:rPr lang="en-US" sz="2400" b="1" dirty="0">
                <a:latin typeface="Arial Narrow" pitchFamily="34" charset="0"/>
              </a:rPr>
              <a:t> Official Website: Reconstructme.net/blog/</a:t>
            </a:r>
          </a:p>
          <a:p>
            <a:pPr algn="just">
              <a:lnSpc>
                <a:spcPct val="200000"/>
              </a:lnSpc>
              <a:buClr>
                <a:srgbClr val="FF0000"/>
              </a:buClr>
              <a:buSzPct val="70000"/>
              <a:buFont typeface="Wingdings" pitchFamily="2" charset="2"/>
              <a:buChar char="q"/>
            </a:pPr>
            <a:r>
              <a:rPr lang="en-US" sz="2400" b="1" dirty="0">
                <a:latin typeface="Arial Narrow" pitchFamily="34" charset="0"/>
              </a:rPr>
              <a:t>How to go from ply </a:t>
            </a:r>
            <a:r>
              <a:rPr lang="en-US" sz="2400" b="1" dirty="0" err="1">
                <a:latin typeface="Arial Narrow" pitchFamily="34" charset="0"/>
              </a:rPr>
              <a:t>reconstructme</a:t>
            </a:r>
            <a:r>
              <a:rPr lang="en-US" sz="2400" b="1" dirty="0">
                <a:latin typeface="Arial Narrow" pitchFamily="34" charset="0"/>
              </a:rPr>
              <a:t> to </a:t>
            </a:r>
            <a:r>
              <a:rPr lang="en-US" sz="2400" b="1" dirty="0" err="1">
                <a:latin typeface="Arial Narrow" pitchFamily="34" charset="0"/>
              </a:rPr>
              <a:t>solidoodle</a:t>
            </a:r>
            <a:r>
              <a:rPr lang="en-US" sz="2400" b="1" dirty="0">
                <a:latin typeface="Arial Narrow" pitchFamily="34" charset="0"/>
              </a:rPr>
              <a:t> Forum </a:t>
            </a:r>
            <a:r>
              <a:rPr lang="en-US" sz="1800" b="1" dirty="0">
                <a:latin typeface="Arial Narrow" pitchFamily="34" charset="0"/>
              </a:rPr>
              <a:t>www.soliforum.com/topic/822/how-to-go-from-ply-reconstructme-to-solidoodle/</a:t>
            </a:r>
          </a:p>
          <a:p>
            <a:pPr algn="just">
              <a:lnSpc>
                <a:spcPct val="200000"/>
              </a:lnSpc>
              <a:buClr>
                <a:srgbClr val="FF0000"/>
              </a:buClr>
              <a:buSzPct val="70000"/>
              <a:buFont typeface="Wingdings" pitchFamily="2" charset="2"/>
              <a:buChar char="q"/>
            </a:pPr>
            <a:r>
              <a:rPr lang="en-US" sz="2400" b="1" dirty="0">
                <a:latin typeface="Arial Narrow" pitchFamily="34" charset="0"/>
              </a:rPr>
              <a:t> Basic Human Scan with </a:t>
            </a:r>
            <a:r>
              <a:rPr lang="en-US" sz="2400" b="1" dirty="0" err="1">
                <a:latin typeface="Arial Narrow" pitchFamily="34" charset="0"/>
              </a:rPr>
              <a:t>Kinect</a:t>
            </a:r>
            <a:r>
              <a:rPr lang="en-US" sz="2400" b="1" dirty="0">
                <a:latin typeface="Arial Narrow" pitchFamily="34" charset="0"/>
              </a:rPr>
              <a:t> &amp; </a:t>
            </a:r>
            <a:r>
              <a:rPr lang="en-US" sz="2400" b="1" dirty="0" err="1">
                <a:latin typeface="Arial Narrow" pitchFamily="34" charset="0"/>
              </a:rPr>
              <a:t>ReconstructMe</a:t>
            </a:r>
            <a:r>
              <a:rPr lang="en-US" sz="2400" b="1" dirty="0">
                <a:latin typeface="Arial Narrow" pitchFamily="34" charset="0"/>
              </a:rPr>
              <a:t> Console Forum </a:t>
            </a:r>
            <a:r>
              <a:rPr lang="en-US" sz="1800" b="1" dirty="0">
                <a:latin typeface="Arial Narrow" pitchFamily="34" charset="0"/>
              </a:rPr>
              <a:t>www.instructables.com/id/Basic-Human-Scan-with-Kinect-ReconstructMe-Conso/ </a:t>
            </a:r>
          </a:p>
        </p:txBody>
      </p:sp>
      <p:sp>
        <p:nvSpPr>
          <p:cNvPr id="6" name="Slide Number Placeholder 4"/>
          <p:cNvSpPr>
            <a:spLocks noGrp="1"/>
          </p:cNvSpPr>
          <p:nvPr>
            <p:ph type="sldNum" sz="quarter" idx="12"/>
          </p:nvPr>
        </p:nvSpPr>
        <p:spPr>
          <a:xfrm>
            <a:off x="0" y="1272222"/>
            <a:ext cx="533400" cy="2444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ED260373-9E8B-4840-9DFE-19AC62EFC32C}" type="slidenum">
              <a:rPr lang="en-US" altLang="zh-CN"/>
              <a:pPr eaLnBrk="1" hangingPunct="1"/>
              <a:t>25</a:t>
            </a:fld>
            <a:endParaRPr lang="en-US" altLang="zh-CN" dirty="0"/>
          </a:p>
        </p:txBody>
      </p:sp>
    </p:spTree>
    <p:extLst>
      <p:ext uri="{BB962C8B-B14F-4D97-AF65-F5344CB8AC3E}">
        <p14:creationId xmlns:p14="http://schemas.microsoft.com/office/powerpoint/2010/main" val="25189861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Dropbox\Research\2012f\PhD Seminar Presentation\clou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7053" y="1064336"/>
            <a:ext cx="5098077" cy="3156681"/>
          </a:xfrm>
          <a:prstGeom prst="rect">
            <a:avLst/>
          </a:prstGeom>
          <a:ln>
            <a:noFill/>
          </a:ln>
          <a:effectLst>
            <a:outerShdw blurRad="190500" algn="tl" rotWithShape="0">
              <a:srgbClr val="000000">
                <a:alpha val="70000"/>
              </a:srgbClr>
            </a:outerShdw>
            <a:reflection blurRad="6350" stA="50000" endA="275" endPos="40000" dist="101600" dir="5400000" sy="-100000" algn="bl" rotWithShape="0"/>
          </a:effectLst>
          <a:extLst>
            <a:ext uri="{909E8E84-426E-40DD-AFC4-6F175D3DCCD1}">
              <a14:hiddenFill xmlns:a14="http://schemas.microsoft.com/office/drawing/2010/main">
                <a:solidFill>
                  <a:srgbClr val="FFFFFF"/>
                </a:solidFill>
              </a14:hiddenFill>
            </a:ext>
          </a:extLst>
        </p:spPr>
      </p:pic>
      <p:sp>
        <p:nvSpPr>
          <p:cNvPr id="7" name="Title 6"/>
          <p:cNvSpPr>
            <a:spLocks noGrp="1"/>
          </p:cNvSpPr>
          <p:nvPr>
            <p:ph type="ctrTitle" idx="4294967295"/>
          </p:nvPr>
        </p:nvSpPr>
        <p:spPr>
          <a:xfrm>
            <a:off x="0" y="2795587"/>
            <a:ext cx="9144000" cy="1471613"/>
          </a:xfrm>
          <a:ln>
            <a:noFill/>
          </a:ln>
        </p:spPr>
        <p:txBody>
          <a:bodyPr lIns="82945" tIns="41473" rIns="82945" bIns="41473">
            <a:scene3d>
              <a:camera prst="orthographicFront"/>
              <a:lightRig rig="soft" dir="t">
                <a:rot lat="0" lon="0" rev="10800000"/>
              </a:lightRig>
            </a:scene3d>
            <a:sp3d>
              <a:contourClr>
                <a:srgbClr val="DDDDDD"/>
              </a:contourClr>
            </a:sp3d>
          </a:bodyPr>
          <a:lstStyle/>
          <a:p>
            <a:pPr algn="ctr"/>
            <a:r>
              <a:rPr lang="en-US" sz="6500" spc="136" dirty="0" smtClean="0">
                <a:ln w="11430"/>
                <a:solidFill>
                  <a:srgbClr val="00B0F0"/>
                </a:solidFill>
                <a:effectLst>
                  <a:innerShdw blurRad="63500" dist="50800" dir="16200000">
                    <a:prstClr val="black">
                      <a:alpha val="50000"/>
                    </a:prstClr>
                  </a:innerShdw>
                </a:effectLst>
              </a:rPr>
              <a:t>Q </a:t>
            </a:r>
            <a:r>
              <a:rPr lang="en-US" sz="6500" spc="136" dirty="0">
                <a:ln w="11430"/>
                <a:solidFill>
                  <a:srgbClr val="00B0F0"/>
                </a:solidFill>
                <a:effectLst>
                  <a:innerShdw blurRad="63500" dist="50800" dir="16200000">
                    <a:prstClr val="black">
                      <a:alpha val="50000"/>
                    </a:prstClr>
                  </a:innerShdw>
                </a:effectLst>
              </a:rPr>
              <a:t>&amp; A</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657600" y="4495800"/>
            <a:ext cx="1627188" cy="2016125"/>
          </a:xfrm>
          <a:prstGeom prst="rect">
            <a:avLst/>
          </a:prstGeom>
          <a:extLst>
            <a:ext uri="{91240B29-F687-4F45-9708-019B960494DF}">
              <a14:hiddenLine xmlns:a14="http://schemas.microsoft.com/office/drawing/2010/main" w="9525">
                <a:solidFill>
                  <a:srgbClr val="000000"/>
                </a:solidFill>
                <a:round/>
                <a:headEnd/>
                <a:tailEnd/>
              </a14:hiddenLine>
            </a:ext>
          </a:extLst>
        </p:spPr>
      </p:pic>
      <p:sp>
        <p:nvSpPr>
          <p:cNvPr id="8" name="Title 6"/>
          <p:cNvSpPr txBox="1">
            <a:spLocks/>
          </p:cNvSpPr>
          <p:nvPr/>
        </p:nvSpPr>
        <p:spPr>
          <a:xfrm>
            <a:off x="-76200" y="1881187"/>
            <a:ext cx="9144000" cy="1471613"/>
          </a:xfrm>
          <a:prstGeom prst="rect">
            <a:avLst/>
          </a:prstGeom>
          <a:ln>
            <a:noFill/>
          </a:ln>
        </p:spPr>
        <p:txBody>
          <a:bodyPr vert="horz" lIns="82945" tIns="41473" rIns="82945" bIns="41473" anchor="ctr">
            <a:normAutofit/>
            <a:scene3d>
              <a:camera prst="orthographicFront"/>
              <a:lightRig rig="soft" dir="t">
                <a:rot lat="0" lon="0" rev="10800000"/>
              </a:lightRig>
            </a:scene3d>
            <a:sp3d>
              <a:contourClr>
                <a:srgbClr val="DDDDDD"/>
              </a:contourClr>
            </a:sp3d>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sz="6500" spc="136" dirty="0" smtClean="0">
                <a:ln w="11430"/>
                <a:solidFill>
                  <a:srgbClr val="00B0F0"/>
                </a:solidFill>
                <a:effectLst>
                  <a:innerShdw blurRad="63500" dist="50800" dir="16200000">
                    <a:prstClr val="black">
                      <a:alpha val="50000"/>
                    </a:prstClr>
                  </a:innerShdw>
                </a:effectLst>
              </a:rPr>
              <a:t>Thank You!</a:t>
            </a:r>
            <a:endParaRPr lang="en-US" sz="6500" spc="136" dirty="0">
              <a:ln w="11430"/>
              <a:solidFill>
                <a:srgbClr val="00B0F0"/>
              </a:solidFill>
              <a:effectLst>
                <a:innerShdw blurRad="63500" dist="50800" dir="16200000">
                  <a:prstClr val="black">
                    <a:alpha val="50000"/>
                  </a:prstClr>
                </a:innerShdw>
              </a:effectLst>
            </a:endParaRPr>
          </a:p>
        </p:txBody>
      </p:sp>
    </p:spTree>
    <p:extLst>
      <p:ext uri="{BB962C8B-B14F-4D97-AF65-F5344CB8AC3E}">
        <p14:creationId xmlns:p14="http://schemas.microsoft.com/office/powerpoint/2010/main" val="17987801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0" y="0"/>
            <a:ext cx="9144000" cy="9906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Experiment </a:t>
            </a:r>
            <a:r>
              <a:rPr lang="en-US" b="1" u="sng" dirty="0" smtClean="0">
                <a:solidFill>
                  <a:srgbClr val="FF0000"/>
                </a:solidFill>
                <a:effectLst>
                  <a:outerShdw blurRad="38100" dist="38100" dir="2700000" algn="tl">
                    <a:srgbClr val="000000">
                      <a:alpha val="43137"/>
                    </a:srgbClr>
                  </a:outerShdw>
                </a:effectLst>
                <a:latin typeface="Arial Narrow" pitchFamily="34" charset="0"/>
                <a:ea typeface="+mn-ea"/>
                <a:cs typeface="+mn-cs"/>
              </a:rPr>
              <a:t>2</a:t>
            </a: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 </a:t>
            </a:r>
            <a:r>
              <a:rPr lang="en-US" b="1" dirty="0" err="1" smtClean="0">
                <a:solidFill>
                  <a:srgbClr val="002060"/>
                </a:solidFill>
                <a:effectLst>
                  <a:outerShdw blurRad="38100" dist="38100" dir="2700000" algn="tl">
                    <a:srgbClr val="000000">
                      <a:alpha val="43137"/>
                    </a:srgbClr>
                  </a:outerShdw>
                </a:effectLst>
                <a:latin typeface="Arial Narrow" pitchFamily="34" charset="0"/>
                <a:ea typeface="+mn-ea"/>
                <a:cs typeface="+mn-cs"/>
              </a:rPr>
              <a:t>Kinect</a:t>
            </a: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 Rotation - Room </a:t>
            </a:r>
            <a:endParaRPr lang="en-US" altLang="zh-CN" b="1" dirty="0">
              <a:solidFill>
                <a:srgbClr val="002060"/>
              </a:solidFill>
              <a:effectLst>
                <a:outerShdw blurRad="38100" dist="38100" dir="2700000" algn="tl">
                  <a:srgbClr val="000000">
                    <a:alpha val="43137"/>
                  </a:srgbClr>
                </a:outerShdw>
              </a:effectLst>
              <a:latin typeface="Arial Narrow" pitchFamily="34" charset="0"/>
              <a:ea typeface="+mn-ea"/>
              <a:cs typeface="+mn-cs"/>
            </a:endParaRPr>
          </a:p>
        </p:txBody>
      </p:sp>
      <p:pic>
        <p:nvPicPr>
          <p:cNvPr id="1026" name="Picture 2" descr="E:\Scans\Captur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75" y="1023936"/>
            <a:ext cx="1868488" cy="208597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Scans\Capture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0" y="1023936"/>
            <a:ext cx="1765300" cy="21193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E:\Scans\Capture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5800" y="1023936"/>
            <a:ext cx="1808077" cy="2152647"/>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E:\Scans\Capture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9400" y="1023936"/>
            <a:ext cx="1849436" cy="215264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E:\Scans\Capture7.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82813" y="3581399"/>
            <a:ext cx="1868487" cy="23336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7" descr="E:\Scans\Capture8.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17188" y="3581400"/>
            <a:ext cx="1765300" cy="23336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E:\Scans\Capture6.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575" y="3581400"/>
            <a:ext cx="1868488" cy="23336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9" descr="E:\Scans\Capture9.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29400" y="3581399"/>
            <a:ext cx="1849436" cy="233362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4043489" y="3109911"/>
            <a:ext cx="623889" cy="584775"/>
          </a:xfrm>
          <a:prstGeom prst="rect">
            <a:avLst/>
          </a:prstGeom>
        </p:spPr>
        <p:txBody>
          <a:bodyPr wrap="none">
            <a:spAutoFit/>
          </a:bodyPr>
          <a:lstStyle/>
          <a:p>
            <a:r>
              <a:rPr lang="en-US" sz="3200" b="1" dirty="0">
                <a:latin typeface="Arial Narrow" pitchFamily="34" charset="0"/>
                <a:sym typeface="Wingdings" pitchFamily="2" charset="2"/>
                <a:hlinkClick r:id="rId10" action="ppaction://hlinkfile"/>
              </a:rPr>
              <a:t> </a:t>
            </a:r>
            <a:endParaRPr lang="en-US" sz="3200" dirty="0"/>
          </a:p>
        </p:txBody>
      </p:sp>
      <p:pic>
        <p:nvPicPr>
          <p:cNvPr id="13"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05601" y="5863266"/>
            <a:ext cx="2134889" cy="68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86440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304800"/>
            <a:ext cx="9144000" cy="990600"/>
          </a:xfrm>
          <a:prstGeom prst="rect">
            <a:avLst/>
          </a:prstGeom>
        </p:spPr>
        <p:txBody>
          <a:bodyPr vert="horz" anchor="ctr">
            <a:normAutofit/>
          </a:bodyPr>
          <a:lstStyle>
            <a:lvl1pPr algn="l" rtl="0" eaLnBrk="1" latinLnBrk="0" hangingPunct="1">
              <a:spcBef>
                <a:spcPct val="0"/>
              </a:spcBef>
              <a:buNone/>
              <a:defRPr kumimoji="0" sz="4400" kern="1200">
                <a:solidFill>
                  <a:schemeClr val="tx2"/>
                </a:solidFill>
                <a:latin typeface="+mj-lt"/>
                <a:ea typeface="+mj-ea"/>
                <a:cs typeface="+mj-cs"/>
              </a:defRPr>
            </a:lvl1pPr>
          </a:lstStyle>
          <a:p>
            <a:pPr algn="ct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Experiment </a:t>
            </a:r>
            <a:r>
              <a:rPr lang="en-US" b="1" u="sng" dirty="0">
                <a:solidFill>
                  <a:srgbClr val="FF0000"/>
                </a:solidFill>
                <a:effectLst>
                  <a:outerShdw blurRad="38100" dist="38100" dir="2700000" algn="tl">
                    <a:srgbClr val="000000">
                      <a:alpha val="43137"/>
                    </a:srgbClr>
                  </a:outerShdw>
                </a:effectLst>
                <a:latin typeface="Arial Narrow" pitchFamily="34" charset="0"/>
                <a:ea typeface="+mn-ea"/>
                <a:cs typeface="+mn-cs"/>
              </a:rPr>
              <a:t>2</a:t>
            </a:r>
            <a:r>
              <a:rPr lang="en-US" b="1" dirty="0" smtClean="0">
                <a:solidFill>
                  <a:srgbClr val="002060"/>
                </a:solidFill>
                <a:effectLst>
                  <a:outerShdw blurRad="38100" dist="38100" dir="2700000" algn="tl">
                    <a:srgbClr val="000000">
                      <a:alpha val="43137"/>
                    </a:srgbClr>
                  </a:outerShdw>
                </a:effectLst>
                <a:latin typeface="Arial Narrow" pitchFamily="34" charset="0"/>
                <a:ea typeface="+mn-ea"/>
                <a:cs typeface="+mn-cs"/>
              </a:rPr>
              <a:t>:  3D Output </a:t>
            </a:r>
            <a:endParaRPr lang="en-US" altLang="zh-CN" b="1" dirty="0">
              <a:solidFill>
                <a:srgbClr val="002060"/>
              </a:solidFill>
              <a:effectLst>
                <a:outerShdw blurRad="38100" dist="38100" dir="2700000" algn="tl">
                  <a:srgbClr val="000000">
                    <a:alpha val="43137"/>
                  </a:srgbClr>
                </a:outerShdw>
              </a:effectLst>
              <a:latin typeface="Arial Narrow" pitchFamily="34" charset="0"/>
              <a:ea typeface="+mn-ea"/>
              <a:cs typeface="+mn-cs"/>
            </a:endParaRPr>
          </a:p>
        </p:txBody>
      </p:sp>
      <p:sp>
        <p:nvSpPr>
          <p:cNvPr id="9" name="Slide Number Placeholder 5"/>
          <p:cNvSpPr>
            <a:spLocks noGrp="1"/>
          </p:cNvSpPr>
          <p:nvPr>
            <p:ph type="sldNum" sz="quarter" idx="12"/>
          </p:nvPr>
        </p:nvSpPr>
        <p:spPr>
          <a:xfrm>
            <a:off x="0" y="1272222"/>
            <a:ext cx="533400" cy="244476"/>
          </a:xfrm>
        </p:spPr>
        <p:txBody>
          <a:bodyPr>
            <a:normAutofit fontScale="85000" lnSpcReduction="20000"/>
          </a:bodyPr>
          <a:lstStyle/>
          <a:p>
            <a:fld id="{5B8CE16B-2A20-4CDE-BAF7-D02BDC095B19}" type="slidenum">
              <a:rPr lang="en-AU"/>
              <a:pPr/>
              <a:t>28</a:t>
            </a:fld>
            <a:endParaRPr lang="en-AU" dirty="0"/>
          </a:p>
        </p:txBody>
      </p:sp>
      <p:pic>
        <p:nvPicPr>
          <p:cNvPr id="2050" name="Picture 2" descr="E:\Scans\KakaoTalk_20190531_12343192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2138715"/>
            <a:ext cx="2586513" cy="23710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descr="E:\Scans\KakaoTalk_20190531_12414299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085531"/>
            <a:ext cx="2019300" cy="24051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1" y="5863266"/>
            <a:ext cx="2134889" cy="68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78835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a:xfrm>
            <a:off x="0" y="1272222"/>
            <a:ext cx="533400" cy="244476"/>
          </a:xfrm>
        </p:spPr>
        <p:txBody>
          <a:bodyPr>
            <a:normAutofit fontScale="85000" lnSpcReduction="20000"/>
          </a:bodyPr>
          <a:lstStyle/>
          <a:p>
            <a:fld id="{5B8CE16B-2A20-4CDE-BAF7-D02BDC095B19}" type="slidenum">
              <a:rPr lang="en-AU"/>
              <a:pPr/>
              <a:t>3</a:t>
            </a:fld>
            <a:endParaRPr lang="en-AU" dirty="0"/>
          </a:p>
        </p:txBody>
      </p:sp>
      <p:sp>
        <p:nvSpPr>
          <p:cNvPr id="5" name="Rectangle 4"/>
          <p:cNvSpPr/>
          <p:nvPr/>
        </p:nvSpPr>
        <p:spPr>
          <a:xfrm>
            <a:off x="0" y="533400"/>
            <a:ext cx="9144000" cy="769441"/>
          </a:xfrm>
          <a:prstGeom prst="rect">
            <a:avLst/>
          </a:prstGeom>
        </p:spPr>
        <p:txBody>
          <a:bodyPr wrap="square">
            <a:spAutoFit/>
          </a:bodyPr>
          <a:lstStyle/>
          <a:p>
            <a:pPr algn="ctr"/>
            <a:r>
              <a:rPr lang="en-US" sz="4400" b="1" dirty="0" smtClean="0">
                <a:solidFill>
                  <a:srgbClr val="002060"/>
                </a:solidFill>
                <a:effectLst>
                  <a:outerShdw blurRad="38100" dist="38100" dir="2700000" algn="tl">
                    <a:srgbClr val="000000">
                      <a:alpha val="43137"/>
                    </a:srgbClr>
                  </a:outerShdw>
                </a:effectLst>
                <a:latin typeface="Arial Narrow" pitchFamily="34" charset="0"/>
              </a:rPr>
              <a:t>About Me </a:t>
            </a:r>
            <a:endParaRPr lang="en-US" sz="4400" b="1" dirty="0">
              <a:solidFill>
                <a:srgbClr val="002060"/>
              </a:solidFill>
              <a:effectLst>
                <a:outerShdw blurRad="38100" dist="38100" dir="2700000" algn="tl">
                  <a:srgbClr val="000000">
                    <a:alpha val="43137"/>
                  </a:srgbClr>
                </a:outerShdw>
              </a:effectLst>
              <a:latin typeface="Arial Narrow" pitchFamily="34" charset="0"/>
            </a:endParaRPr>
          </a:p>
        </p:txBody>
      </p:sp>
      <p:sp>
        <p:nvSpPr>
          <p:cNvPr id="10" name="Content Placeholder 2"/>
          <p:cNvSpPr>
            <a:spLocks noGrp="1"/>
          </p:cNvSpPr>
          <p:nvPr>
            <p:ph sz="quarter" idx="1"/>
          </p:nvPr>
        </p:nvSpPr>
        <p:spPr>
          <a:xfrm>
            <a:off x="371474" y="2289048"/>
            <a:ext cx="7705725" cy="3425952"/>
          </a:xfrm>
        </p:spPr>
        <p:txBody>
          <a:bodyPr>
            <a:normAutofit/>
          </a:bodyPr>
          <a:lstStyle/>
          <a:p>
            <a:pPr>
              <a:lnSpc>
                <a:spcPct val="150000"/>
              </a:lnSpc>
              <a:buClr>
                <a:srgbClr val="FF0000"/>
              </a:buClr>
              <a:buSzPct val="70000"/>
              <a:buFont typeface="Wingdings" pitchFamily="2" charset="2"/>
              <a:buChar char="q"/>
            </a:pPr>
            <a:r>
              <a:rPr lang="en-US" sz="2400" b="1" i="1" u="sng" dirty="0">
                <a:latin typeface="Arial Narrow" pitchFamily="34" charset="0"/>
              </a:rPr>
              <a:t>Name:</a:t>
            </a:r>
            <a:r>
              <a:rPr lang="en-US" sz="2400" b="1" dirty="0" smtClean="0">
                <a:latin typeface="Arial Narrow" pitchFamily="34" charset="0"/>
              </a:rPr>
              <a:t>          Mohammed </a:t>
            </a:r>
            <a:r>
              <a:rPr lang="en-US" sz="2400" b="1" dirty="0" err="1" smtClean="0">
                <a:latin typeface="Arial Narrow" pitchFamily="34" charset="0"/>
              </a:rPr>
              <a:t>Alabsi</a:t>
            </a:r>
            <a:r>
              <a:rPr lang="en-US" sz="2400" b="1" dirty="0" smtClean="0">
                <a:latin typeface="Arial Narrow" pitchFamily="34" charset="0"/>
              </a:rPr>
              <a:t> </a:t>
            </a:r>
          </a:p>
          <a:p>
            <a:pPr>
              <a:lnSpc>
                <a:spcPct val="150000"/>
              </a:lnSpc>
              <a:buClr>
                <a:srgbClr val="FF0000"/>
              </a:buClr>
              <a:buSzPct val="70000"/>
              <a:buFont typeface="Wingdings" pitchFamily="2" charset="2"/>
              <a:buChar char="q"/>
            </a:pPr>
            <a:r>
              <a:rPr lang="en-US" sz="2400" b="1" i="1" u="sng" dirty="0">
                <a:latin typeface="Arial Narrow" pitchFamily="34" charset="0"/>
              </a:rPr>
              <a:t>Country</a:t>
            </a:r>
            <a:r>
              <a:rPr lang="en-US" sz="2400" b="1" i="1" dirty="0">
                <a:latin typeface="Arial Narrow" pitchFamily="34" charset="0"/>
              </a:rPr>
              <a:t>: </a:t>
            </a:r>
            <a:r>
              <a:rPr lang="en-US" sz="2400" b="1" i="1" dirty="0" smtClean="0">
                <a:latin typeface="Arial Narrow" pitchFamily="34" charset="0"/>
              </a:rPr>
              <a:t>     </a:t>
            </a:r>
            <a:r>
              <a:rPr lang="en-US" sz="2400" b="1" dirty="0" smtClean="0">
                <a:latin typeface="Arial Narrow" pitchFamily="34" charset="0"/>
              </a:rPr>
              <a:t>Yemen- </a:t>
            </a:r>
            <a:r>
              <a:rPr lang="en-US" sz="2400" b="1" dirty="0">
                <a:latin typeface="Arial Narrow" pitchFamily="34" charset="0"/>
              </a:rPr>
              <a:t>Arab Middle East</a:t>
            </a:r>
          </a:p>
          <a:p>
            <a:pPr>
              <a:lnSpc>
                <a:spcPct val="150000"/>
              </a:lnSpc>
              <a:buClr>
                <a:srgbClr val="FF0000"/>
              </a:buClr>
              <a:buSzPct val="70000"/>
              <a:buFont typeface="Wingdings" pitchFamily="2" charset="2"/>
              <a:buChar char="q"/>
            </a:pPr>
            <a:r>
              <a:rPr lang="en-US" sz="2400" b="1" i="1" u="sng" dirty="0">
                <a:latin typeface="Arial Narrow" pitchFamily="34" charset="0"/>
              </a:rPr>
              <a:t>Hobbies:</a:t>
            </a:r>
            <a:r>
              <a:rPr lang="en-US" sz="2400" b="1" dirty="0" smtClean="0">
                <a:latin typeface="Arial Narrow" pitchFamily="34" charset="0"/>
              </a:rPr>
              <a:t>     Traveling, reading, biking, cooking</a:t>
            </a:r>
            <a:r>
              <a:rPr lang="en-US" sz="2400" b="1" dirty="0">
                <a:latin typeface="Arial Narrow" pitchFamily="34" charset="0"/>
              </a:rPr>
              <a:t>, </a:t>
            </a:r>
            <a:r>
              <a:rPr lang="en-US" sz="2400" b="1" dirty="0" smtClean="0">
                <a:latin typeface="Arial Narrow" pitchFamily="34" charset="0"/>
              </a:rPr>
              <a:t>hiking</a:t>
            </a:r>
            <a:endParaRPr lang="en-US" sz="2400" b="1" dirty="0">
              <a:latin typeface="Arial Narrow" pitchFamily="34" charset="0"/>
            </a:endParaRPr>
          </a:p>
          <a:p>
            <a:pPr algn="ctr"/>
            <a:r>
              <a:rPr lang="en-US" sz="2400" b="1" i="1" u="sng" dirty="0">
                <a:latin typeface="Arial Narrow" pitchFamily="34" charset="0"/>
              </a:rPr>
              <a:t>Lab:</a:t>
            </a:r>
            <a:r>
              <a:rPr lang="en-US" sz="2400" b="1" dirty="0" smtClean="0">
                <a:latin typeface="Arial Narrow" pitchFamily="34" charset="0"/>
              </a:rPr>
              <a:t>           Cryptography </a:t>
            </a:r>
            <a:r>
              <a:rPr lang="en-US" sz="2400" b="1" dirty="0">
                <a:latin typeface="Arial Narrow" pitchFamily="34" charset="0"/>
              </a:rPr>
              <a:t>and Network Security Laboratory</a:t>
            </a:r>
          </a:p>
          <a:p>
            <a:r>
              <a:rPr lang="en-US" sz="2400" b="1" i="1" u="sng" dirty="0" smtClean="0">
                <a:latin typeface="Arial Narrow" pitchFamily="34" charset="0"/>
              </a:rPr>
              <a:t>Supervisor</a:t>
            </a:r>
            <a:r>
              <a:rPr lang="en-US" sz="2400" b="1" i="1" u="sng" dirty="0">
                <a:latin typeface="Arial Narrow" pitchFamily="34" charset="0"/>
              </a:rPr>
              <a:t>:</a:t>
            </a:r>
            <a:r>
              <a:rPr lang="en-US" sz="2400" b="1" dirty="0" smtClean="0">
                <a:latin typeface="Arial Narrow" pitchFamily="34" charset="0"/>
              </a:rPr>
              <a:t>   Prof.</a:t>
            </a:r>
            <a:r>
              <a:rPr lang="en-US" sz="2400" dirty="0" smtClean="0"/>
              <a:t> </a:t>
            </a:r>
            <a:r>
              <a:rPr lang="en-US" sz="2400" b="1" dirty="0" err="1">
                <a:latin typeface="Arial Narrow" pitchFamily="34" charset="0"/>
              </a:rPr>
              <a:t>HoonJae</a:t>
            </a:r>
            <a:r>
              <a:rPr lang="en-US" sz="2400" b="1" dirty="0">
                <a:latin typeface="Arial Narrow" pitchFamily="34" charset="0"/>
              </a:rPr>
              <a:t> Lee </a:t>
            </a:r>
          </a:p>
        </p:txBody>
      </p:sp>
      <p:pic>
        <p:nvPicPr>
          <p:cNvPr id="2" name="Picture 2" descr="http://thumbs.gograph.com/gg5952966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33337"/>
            <a:ext cx="1219200" cy="11858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Desktop 9.18.2018\Desktop 9.18.2018\Desktop\ALABSI.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1639887"/>
            <a:ext cx="1108075" cy="13938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1" y="5863266"/>
            <a:ext cx="2134889" cy="68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33400"/>
            <a:ext cx="9144000" cy="769441"/>
          </a:xfrm>
          <a:prstGeom prst="rect">
            <a:avLst/>
          </a:prstGeom>
        </p:spPr>
        <p:txBody>
          <a:bodyPr wrap="square">
            <a:spAutoFit/>
          </a:bodyPr>
          <a:lstStyle/>
          <a:p>
            <a:pPr algn="ctr"/>
            <a:r>
              <a:rPr lang="en-US" sz="4400" b="1" dirty="0" smtClean="0">
                <a:solidFill>
                  <a:srgbClr val="002060"/>
                </a:solidFill>
                <a:effectLst>
                  <a:outerShdw blurRad="38100" dist="38100" dir="2700000" algn="tl">
                    <a:srgbClr val="000000">
                      <a:alpha val="43137"/>
                    </a:srgbClr>
                  </a:outerShdw>
                </a:effectLst>
                <a:latin typeface="Arial Narrow" pitchFamily="34" charset="0"/>
              </a:rPr>
              <a:t>Educational Background  </a:t>
            </a:r>
            <a:endParaRPr lang="en-US" sz="4400" b="1" dirty="0">
              <a:solidFill>
                <a:srgbClr val="002060"/>
              </a:solidFill>
              <a:effectLst>
                <a:outerShdw blurRad="38100" dist="38100" dir="2700000" algn="tl">
                  <a:srgbClr val="000000">
                    <a:alpha val="43137"/>
                  </a:srgbClr>
                </a:outerShdw>
              </a:effectLst>
              <a:latin typeface="Arial Narrow" pitchFamily="34" charset="0"/>
            </a:endParaRPr>
          </a:p>
        </p:txBody>
      </p:sp>
      <p:sp>
        <p:nvSpPr>
          <p:cNvPr id="5" name="Content Placeholder 2"/>
          <p:cNvSpPr>
            <a:spLocks noGrp="1"/>
          </p:cNvSpPr>
          <p:nvPr>
            <p:ph sz="quarter" idx="1"/>
          </p:nvPr>
        </p:nvSpPr>
        <p:spPr>
          <a:xfrm>
            <a:off x="228600" y="1831848"/>
            <a:ext cx="8305800" cy="4873752"/>
          </a:xfrm>
        </p:spPr>
        <p:txBody>
          <a:bodyPr>
            <a:normAutofit/>
          </a:bodyPr>
          <a:lstStyle/>
          <a:p>
            <a:pPr>
              <a:lnSpc>
                <a:spcPct val="150000"/>
              </a:lnSpc>
              <a:buClr>
                <a:srgbClr val="FF0000"/>
              </a:buClr>
              <a:buSzPct val="70000"/>
              <a:buFont typeface="Wingdings" pitchFamily="2" charset="2"/>
              <a:buChar char="q"/>
            </a:pPr>
            <a:r>
              <a:rPr lang="en-US" sz="2400" b="1" i="1" u="sng" dirty="0" smtClean="0">
                <a:latin typeface="Arial Narrow" pitchFamily="34" charset="0"/>
              </a:rPr>
              <a:t>Bachelor’s Degree:</a:t>
            </a:r>
            <a:r>
              <a:rPr lang="en-US" sz="2400" b="1" dirty="0" smtClean="0">
                <a:latin typeface="Arial Narrow" pitchFamily="34" charset="0"/>
              </a:rPr>
              <a:t>        Bangalore University, Bangalore – India</a:t>
            </a:r>
          </a:p>
          <a:p>
            <a:pPr marL="0" indent="0">
              <a:lnSpc>
                <a:spcPct val="150000"/>
              </a:lnSpc>
              <a:buClr>
                <a:srgbClr val="FF0000"/>
              </a:buClr>
              <a:buSzPct val="70000"/>
              <a:buNone/>
            </a:pPr>
            <a:r>
              <a:rPr lang="en-US" sz="2400" b="1" dirty="0" smtClean="0">
                <a:latin typeface="Arial Narrow" pitchFamily="34" charset="0"/>
              </a:rPr>
              <a:t>                                         </a:t>
            </a:r>
            <a:r>
              <a:rPr lang="en-US" sz="2000" b="1" dirty="0" smtClean="0">
                <a:latin typeface="Arial Narrow" pitchFamily="34" charset="0"/>
              </a:rPr>
              <a:t>(Bachelor of Computer Application</a:t>
            </a:r>
            <a:r>
              <a:rPr lang="en-US" sz="2000" b="1" dirty="0" smtClean="0">
                <a:solidFill>
                  <a:srgbClr val="FF0000"/>
                </a:solidFill>
                <a:latin typeface="Arial Narrow" pitchFamily="34" charset="0"/>
              </a:rPr>
              <a:t> (B.C.A) </a:t>
            </a:r>
            <a:r>
              <a:rPr lang="en-US" sz="2000" b="1" dirty="0" smtClean="0">
                <a:latin typeface="Arial Narrow" pitchFamily="34" charset="0"/>
              </a:rPr>
              <a:t>)</a:t>
            </a:r>
            <a:r>
              <a:rPr lang="en-US" sz="2400" b="1" dirty="0" smtClean="0">
                <a:latin typeface="Arial Narrow" pitchFamily="34" charset="0"/>
              </a:rPr>
              <a:t> </a:t>
            </a:r>
          </a:p>
          <a:p>
            <a:pPr>
              <a:lnSpc>
                <a:spcPct val="150000"/>
              </a:lnSpc>
              <a:buClr>
                <a:srgbClr val="FF0000"/>
              </a:buClr>
              <a:buSzPct val="70000"/>
              <a:buFont typeface="Wingdings" pitchFamily="2" charset="2"/>
              <a:buChar char="q"/>
            </a:pPr>
            <a:r>
              <a:rPr lang="en-US" sz="2400" b="1" i="1" u="sng" dirty="0" smtClean="0">
                <a:latin typeface="Arial Narrow" pitchFamily="34" charset="0"/>
              </a:rPr>
              <a:t>Master’s Degree</a:t>
            </a:r>
            <a:r>
              <a:rPr lang="en-US" sz="2400" b="1" i="1" dirty="0" smtClean="0">
                <a:latin typeface="Arial Narrow" pitchFamily="34" charset="0"/>
              </a:rPr>
              <a:t>:           </a:t>
            </a:r>
            <a:r>
              <a:rPr lang="en-US" sz="2400" b="1" dirty="0" err="1" smtClean="0">
                <a:latin typeface="Arial Narrow" pitchFamily="34" charset="0"/>
              </a:rPr>
              <a:t>Dongseo</a:t>
            </a:r>
            <a:r>
              <a:rPr lang="en-US" sz="2400" b="1" dirty="0" smtClean="0">
                <a:latin typeface="Arial Narrow" pitchFamily="34" charset="0"/>
              </a:rPr>
              <a:t> University- Korea</a:t>
            </a:r>
          </a:p>
          <a:p>
            <a:pPr>
              <a:lnSpc>
                <a:spcPct val="150000"/>
              </a:lnSpc>
              <a:buClr>
                <a:srgbClr val="FF0000"/>
              </a:buClr>
              <a:buSzPct val="70000"/>
              <a:buFont typeface="Wingdings" pitchFamily="2" charset="2"/>
              <a:buChar char="q"/>
            </a:pPr>
            <a:r>
              <a:rPr lang="en-US" sz="2400" b="1" i="1" u="sng" dirty="0" err="1">
                <a:latin typeface="Arial Narrow" pitchFamily="34" charset="0"/>
              </a:rPr>
              <a:t>phD’s</a:t>
            </a:r>
            <a:r>
              <a:rPr lang="en-US" sz="2400" b="1" i="1" u="sng" dirty="0">
                <a:latin typeface="Arial Narrow" pitchFamily="34" charset="0"/>
              </a:rPr>
              <a:t> Degree:</a:t>
            </a:r>
            <a:r>
              <a:rPr lang="en-US" sz="2400" b="1" dirty="0">
                <a:latin typeface="Arial Narrow" pitchFamily="34" charset="0"/>
              </a:rPr>
              <a:t>           </a:t>
            </a:r>
            <a:r>
              <a:rPr lang="en-US" sz="2400" b="1" dirty="0" smtClean="0">
                <a:latin typeface="Arial Narrow" pitchFamily="34" charset="0"/>
              </a:rPr>
              <a:t>2rd </a:t>
            </a:r>
            <a:r>
              <a:rPr lang="en-US" sz="2400" b="1" dirty="0" err="1">
                <a:latin typeface="Arial Narrow" pitchFamily="34" charset="0"/>
              </a:rPr>
              <a:t>Sem</a:t>
            </a:r>
            <a:r>
              <a:rPr lang="en-US" sz="2400" b="1" dirty="0">
                <a:latin typeface="Arial Narrow" pitchFamily="34" charset="0"/>
              </a:rPr>
              <a:t> -  </a:t>
            </a:r>
            <a:r>
              <a:rPr lang="en-US" sz="2400" b="1" dirty="0" err="1">
                <a:latin typeface="Arial Narrow" pitchFamily="34" charset="0"/>
              </a:rPr>
              <a:t>Dongseo</a:t>
            </a:r>
            <a:r>
              <a:rPr lang="en-US" sz="2400" b="1" dirty="0">
                <a:latin typeface="Arial Narrow" pitchFamily="34" charset="0"/>
              </a:rPr>
              <a:t> University- Korea</a:t>
            </a:r>
          </a:p>
          <a:p>
            <a:pPr marL="0" indent="0">
              <a:lnSpc>
                <a:spcPct val="150000"/>
              </a:lnSpc>
              <a:buClr>
                <a:srgbClr val="FF0000"/>
              </a:buClr>
              <a:buSzPct val="70000"/>
              <a:buNone/>
            </a:pPr>
            <a:r>
              <a:rPr lang="en-US" sz="2000" b="1" dirty="0" smtClean="0">
                <a:latin typeface="Arial Narrow" pitchFamily="34" charset="0"/>
              </a:rPr>
              <a:t>                     </a:t>
            </a:r>
            <a:endParaRPr lang="en-US" sz="2000" b="1" dirty="0">
              <a:latin typeface="Arial Narrow" pitchFamily="34" charset="0"/>
            </a:endParaRPr>
          </a:p>
        </p:txBody>
      </p:sp>
      <p:sp>
        <p:nvSpPr>
          <p:cNvPr id="6" name="Slide Number Placeholder 5"/>
          <p:cNvSpPr>
            <a:spLocks noGrp="1"/>
          </p:cNvSpPr>
          <p:nvPr>
            <p:ph type="sldNum" sz="quarter" idx="12"/>
          </p:nvPr>
        </p:nvSpPr>
        <p:spPr>
          <a:xfrm>
            <a:off x="0" y="1272222"/>
            <a:ext cx="533400" cy="244476"/>
          </a:xfrm>
        </p:spPr>
        <p:txBody>
          <a:bodyPr>
            <a:normAutofit fontScale="85000" lnSpcReduction="20000"/>
          </a:bodyPr>
          <a:lstStyle/>
          <a:p>
            <a:fld id="{5B8CE16B-2A20-4CDE-BAF7-D02BDC095B19}" type="slidenum">
              <a:rPr lang="en-AU"/>
              <a:pPr/>
              <a:t>4</a:t>
            </a:fld>
            <a:endParaRPr lang="en-AU"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1" y="5863266"/>
            <a:ext cx="2134889" cy="68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12903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33400"/>
            <a:ext cx="9144000" cy="769441"/>
          </a:xfrm>
          <a:prstGeom prst="rect">
            <a:avLst/>
          </a:prstGeom>
        </p:spPr>
        <p:txBody>
          <a:bodyPr wrap="square">
            <a:spAutoFit/>
          </a:bodyPr>
          <a:lstStyle/>
          <a:p>
            <a:pPr algn="ctr"/>
            <a:r>
              <a:rPr lang="en-US" sz="4400" b="1" dirty="0" smtClean="0">
                <a:solidFill>
                  <a:srgbClr val="002060"/>
                </a:solidFill>
                <a:effectLst>
                  <a:outerShdw blurRad="38100" dist="38100" dir="2700000" algn="tl">
                    <a:srgbClr val="000000">
                      <a:alpha val="43137"/>
                    </a:srgbClr>
                  </a:outerShdw>
                </a:effectLst>
                <a:latin typeface="Arial Narrow" pitchFamily="34" charset="0"/>
              </a:rPr>
              <a:t>Research Interest</a:t>
            </a:r>
            <a:endParaRPr lang="en-US" sz="4400" b="1" dirty="0">
              <a:solidFill>
                <a:srgbClr val="002060"/>
              </a:solidFill>
              <a:effectLst>
                <a:outerShdw blurRad="38100" dist="38100" dir="2700000" algn="tl">
                  <a:srgbClr val="000000">
                    <a:alpha val="43137"/>
                  </a:srgbClr>
                </a:outerShdw>
              </a:effectLst>
              <a:latin typeface="Arial Narrow" pitchFamily="34" charset="0"/>
            </a:endParaRPr>
          </a:p>
        </p:txBody>
      </p:sp>
      <p:sp>
        <p:nvSpPr>
          <p:cNvPr id="5" name="Content Placeholder 2"/>
          <p:cNvSpPr>
            <a:spLocks noGrp="1"/>
          </p:cNvSpPr>
          <p:nvPr>
            <p:ph sz="quarter" idx="1"/>
          </p:nvPr>
        </p:nvSpPr>
        <p:spPr>
          <a:xfrm>
            <a:off x="228600" y="2136648"/>
            <a:ext cx="8305800" cy="3502152"/>
          </a:xfrm>
        </p:spPr>
        <p:txBody>
          <a:bodyPr>
            <a:normAutofit/>
          </a:bodyPr>
          <a:lstStyle/>
          <a:p>
            <a:pPr>
              <a:lnSpc>
                <a:spcPct val="150000"/>
              </a:lnSpc>
              <a:buClr>
                <a:srgbClr val="FF0000"/>
              </a:buClr>
              <a:buSzPct val="70000"/>
              <a:buFont typeface="Wingdings" pitchFamily="2" charset="2"/>
              <a:buChar char="q"/>
            </a:pPr>
            <a:r>
              <a:rPr lang="en-US" sz="2400" b="1" dirty="0" smtClean="0">
                <a:latin typeface="Arial Narrow" pitchFamily="34" charset="0"/>
              </a:rPr>
              <a:t>My </a:t>
            </a:r>
            <a:r>
              <a:rPr lang="en-US" sz="2400" b="1" dirty="0">
                <a:latin typeface="Arial Narrow" pitchFamily="34" charset="0"/>
              </a:rPr>
              <a:t>research interests focus on</a:t>
            </a:r>
            <a:r>
              <a:rPr lang="en-US" sz="2400" b="1" dirty="0" smtClean="0">
                <a:latin typeface="Arial Narrow" pitchFamily="34" charset="0"/>
              </a:rPr>
              <a:t>  </a:t>
            </a:r>
          </a:p>
          <a:p>
            <a:pPr lvl="1" algn="just">
              <a:lnSpc>
                <a:spcPct val="150000"/>
              </a:lnSpc>
              <a:buClr>
                <a:srgbClr val="FF0000"/>
              </a:buClr>
              <a:buFont typeface="Wingdings" pitchFamily="2" charset="2"/>
              <a:buChar char="Ø"/>
            </a:pPr>
            <a:r>
              <a:rPr lang="en-US" sz="2100" b="1" dirty="0" smtClean="0">
                <a:latin typeface="Arial Narrow" pitchFamily="34" charset="0"/>
              </a:rPr>
              <a:t>VANET: V2V, V2I, Drone Ship building, security </a:t>
            </a:r>
            <a:r>
              <a:rPr lang="en-US" sz="2100" b="1" dirty="0">
                <a:latin typeface="Arial Narrow" pitchFamily="34" charset="0"/>
              </a:rPr>
              <a:t>authentication method based on trust evaluation in </a:t>
            </a:r>
            <a:r>
              <a:rPr lang="en-US" sz="2100" b="1" dirty="0" smtClean="0">
                <a:latin typeface="Arial Narrow" pitchFamily="34" charset="0"/>
              </a:rPr>
              <a:t>VANETS, </a:t>
            </a:r>
            <a:r>
              <a:rPr lang="en-US" sz="2100" b="1" dirty="0">
                <a:latin typeface="Arial Narrow" pitchFamily="34" charset="0"/>
              </a:rPr>
              <a:t>Dual </a:t>
            </a:r>
            <a:r>
              <a:rPr lang="en-US" sz="2100" b="1" dirty="0" smtClean="0">
                <a:latin typeface="Arial Narrow" pitchFamily="34" charset="0"/>
              </a:rPr>
              <a:t>Authentication.</a:t>
            </a:r>
            <a:endParaRPr lang="en-US" sz="2100" b="1" dirty="0">
              <a:latin typeface="Arial Narrow" pitchFamily="34" charset="0"/>
            </a:endParaRPr>
          </a:p>
          <a:p>
            <a:pPr lvl="1" algn="just">
              <a:lnSpc>
                <a:spcPct val="150000"/>
              </a:lnSpc>
              <a:buClr>
                <a:srgbClr val="FF0000"/>
              </a:buClr>
              <a:buFont typeface="Wingdings" pitchFamily="2" charset="2"/>
              <a:buChar char="Ø"/>
            </a:pPr>
            <a:endParaRPr lang="en-US" sz="2400" b="1" dirty="0">
              <a:latin typeface="Arial Narrow" pitchFamily="34" charset="0"/>
            </a:endParaRPr>
          </a:p>
        </p:txBody>
      </p:sp>
      <p:sp>
        <p:nvSpPr>
          <p:cNvPr id="6" name="Slide Number Placeholder 5"/>
          <p:cNvSpPr>
            <a:spLocks noGrp="1"/>
          </p:cNvSpPr>
          <p:nvPr>
            <p:ph type="sldNum" sz="quarter" idx="12"/>
          </p:nvPr>
        </p:nvSpPr>
        <p:spPr>
          <a:xfrm>
            <a:off x="0" y="1272222"/>
            <a:ext cx="533400" cy="244476"/>
          </a:xfrm>
        </p:spPr>
        <p:txBody>
          <a:bodyPr>
            <a:normAutofit fontScale="85000" lnSpcReduction="20000"/>
          </a:bodyPr>
          <a:lstStyle/>
          <a:p>
            <a:fld id="{5B8CE16B-2A20-4CDE-BAF7-D02BDC095B19}" type="slidenum">
              <a:rPr lang="en-AU"/>
              <a:pPr/>
              <a:t>5</a:t>
            </a:fld>
            <a:endParaRPr lang="en-AU" dirty="0"/>
          </a:p>
        </p:txBody>
      </p:sp>
    </p:spTree>
    <p:extLst>
      <p:ext uri="{BB962C8B-B14F-4D97-AF65-F5344CB8AC3E}">
        <p14:creationId xmlns:p14="http://schemas.microsoft.com/office/powerpoint/2010/main" val="39644195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33400"/>
            <a:ext cx="9144000" cy="769441"/>
          </a:xfrm>
          <a:prstGeom prst="rect">
            <a:avLst/>
          </a:prstGeom>
        </p:spPr>
        <p:txBody>
          <a:bodyPr wrap="square">
            <a:spAutoFit/>
          </a:bodyPr>
          <a:lstStyle/>
          <a:p>
            <a:pPr algn="ctr"/>
            <a:r>
              <a:rPr lang="en-US" sz="4400" b="1" dirty="0" smtClean="0">
                <a:solidFill>
                  <a:srgbClr val="002060"/>
                </a:solidFill>
                <a:effectLst>
                  <a:outerShdw blurRad="38100" dist="38100" dir="2700000" algn="tl">
                    <a:srgbClr val="000000">
                      <a:alpha val="43137"/>
                    </a:srgbClr>
                  </a:outerShdw>
                </a:effectLst>
                <a:latin typeface="Arial Narrow" pitchFamily="34" charset="0"/>
              </a:rPr>
              <a:t>Favorite Quotes</a:t>
            </a:r>
            <a:endParaRPr lang="en-US" sz="4400" b="1" dirty="0">
              <a:solidFill>
                <a:srgbClr val="002060"/>
              </a:solidFill>
              <a:effectLst>
                <a:outerShdw blurRad="38100" dist="38100" dir="2700000" algn="tl">
                  <a:srgbClr val="000000">
                    <a:alpha val="43137"/>
                  </a:srgbClr>
                </a:outerShdw>
              </a:effectLst>
              <a:latin typeface="Arial Narrow" pitchFamily="34" charset="0"/>
            </a:endParaRPr>
          </a:p>
        </p:txBody>
      </p:sp>
      <p:sp>
        <p:nvSpPr>
          <p:cNvPr id="5" name="Rectangle 4"/>
          <p:cNvSpPr/>
          <p:nvPr/>
        </p:nvSpPr>
        <p:spPr>
          <a:xfrm>
            <a:off x="533400" y="2263914"/>
            <a:ext cx="7924800" cy="707886"/>
          </a:xfrm>
          <a:prstGeom prst="rect">
            <a:avLst/>
          </a:prstGeom>
        </p:spPr>
        <p:txBody>
          <a:bodyPr wrap="square">
            <a:spAutoFit/>
          </a:bodyPr>
          <a:lstStyle/>
          <a:p>
            <a:pPr marL="342900" indent="-342900" fontAlgn="base">
              <a:buClr>
                <a:srgbClr val="FF0000"/>
              </a:buClr>
              <a:buSzPct val="70000"/>
              <a:buFont typeface="Wingdings" pitchFamily="2" charset="2"/>
              <a:buChar char="q"/>
            </a:pPr>
            <a:r>
              <a:rPr lang="en-US" sz="2000" b="1" dirty="0" smtClean="0">
                <a:latin typeface="Arial Narrow" pitchFamily="34" charset="0"/>
              </a:rPr>
              <a:t>“Live </a:t>
            </a:r>
            <a:r>
              <a:rPr lang="en-US" sz="2000" b="1" dirty="0">
                <a:latin typeface="Arial Narrow" pitchFamily="34" charset="0"/>
              </a:rPr>
              <a:t>as if you were to die tomorrow. Learn as if you were to live forever.”</a:t>
            </a:r>
          </a:p>
          <a:p>
            <a:pPr fontAlgn="base"/>
            <a:r>
              <a:rPr lang="en-US" sz="2000" b="1" dirty="0" smtClean="0">
                <a:solidFill>
                  <a:srgbClr val="FF0000"/>
                </a:solidFill>
                <a:latin typeface="Arial Narrow" pitchFamily="34" charset="0"/>
              </a:rPr>
              <a:t>                                                                                                         Mahatma </a:t>
            </a:r>
            <a:r>
              <a:rPr lang="en-US" sz="2000" b="1" dirty="0">
                <a:solidFill>
                  <a:srgbClr val="FF0000"/>
                </a:solidFill>
                <a:latin typeface="Arial Narrow" pitchFamily="34" charset="0"/>
              </a:rPr>
              <a:t>Gandhi</a:t>
            </a:r>
          </a:p>
        </p:txBody>
      </p:sp>
      <p:sp>
        <p:nvSpPr>
          <p:cNvPr id="7" name="Rectangle 6"/>
          <p:cNvSpPr/>
          <p:nvPr/>
        </p:nvSpPr>
        <p:spPr>
          <a:xfrm>
            <a:off x="533400" y="3403937"/>
            <a:ext cx="7772400" cy="1015663"/>
          </a:xfrm>
          <a:prstGeom prst="rect">
            <a:avLst/>
          </a:prstGeom>
        </p:spPr>
        <p:txBody>
          <a:bodyPr wrap="square">
            <a:spAutoFit/>
          </a:bodyPr>
          <a:lstStyle/>
          <a:p>
            <a:pPr marL="342900" indent="-342900" algn="just" fontAlgn="base">
              <a:buClr>
                <a:srgbClr val="FF0000"/>
              </a:buClr>
              <a:buSzPct val="70000"/>
              <a:buFont typeface="Wingdings" pitchFamily="2" charset="2"/>
              <a:buChar char="q"/>
            </a:pPr>
            <a:r>
              <a:rPr lang="en-US" sz="2000" b="1" dirty="0" smtClean="0">
                <a:latin typeface="Arial Narrow" pitchFamily="34" charset="0"/>
              </a:rPr>
              <a:t>“</a:t>
            </a:r>
            <a:r>
              <a:rPr lang="en-US" sz="2000" b="1" dirty="0">
                <a:latin typeface="Arial Narrow" pitchFamily="34" charset="0"/>
              </a:rPr>
              <a:t>You have to learn the rules of the game. And then you have to play better than anyone else.”</a:t>
            </a:r>
          </a:p>
          <a:p>
            <a:pPr fontAlgn="base"/>
            <a:r>
              <a:rPr lang="en-US" sz="2000" b="1" dirty="0" smtClean="0">
                <a:solidFill>
                  <a:srgbClr val="FF0000"/>
                </a:solidFill>
                <a:latin typeface="Arial Narrow" pitchFamily="34" charset="0"/>
              </a:rPr>
              <a:t>                                                                                                         Albert </a:t>
            </a:r>
            <a:r>
              <a:rPr lang="en-US" sz="2000" b="1" dirty="0">
                <a:solidFill>
                  <a:srgbClr val="FF0000"/>
                </a:solidFill>
                <a:latin typeface="Arial Narrow" pitchFamily="34" charset="0"/>
              </a:rPr>
              <a:t>Einstein</a:t>
            </a:r>
          </a:p>
        </p:txBody>
      </p:sp>
      <p:sp>
        <p:nvSpPr>
          <p:cNvPr id="8" name="Rectangle 7"/>
          <p:cNvSpPr/>
          <p:nvPr/>
        </p:nvSpPr>
        <p:spPr>
          <a:xfrm>
            <a:off x="533400" y="4854714"/>
            <a:ext cx="7696200" cy="707886"/>
          </a:xfrm>
          <a:prstGeom prst="rect">
            <a:avLst/>
          </a:prstGeom>
        </p:spPr>
        <p:txBody>
          <a:bodyPr wrap="square">
            <a:spAutoFit/>
          </a:bodyPr>
          <a:lstStyle/>
          <a:p>
            <a:pPr marL="342900" indent="-342900">
              <a:buClr>
                <a:srgbClr val="FF0000"/>
              </a:buClr>
              <a:buSzPct val="70000"/>
              <a:buFont typeface="Wingdings" pitchFamily="2" charset="2"/>
              <a:buChar char="q"/>
            </a:pPr>
            <a:r>
              <a:rPr lang="en-US" sz="2000" b="1" dirty="0">
                <a:latin typeface="Arial Narrow" pitchFamily="34" charset="0"/>
              </a:rPr>
              <a:t>“Your time is limited, so don't waste it living someone else's life.” </a:t>
            </a:r>
          </a:p>
          <a:p>
            <a:r>
              <a:rPr lang="en-US" sz="2000" b="1" dirty="0" smtClean="0">
                <a:solidFill>
                  <a:srgbClr val="FF0000"/>
                </a:solidFill>
                <a:latin typeface="Arial Narrow" pitchFamily="34" charset="0"/>
              </a:rPr>
              <a:t>                                                                                                        Steve </a:t>
            </a:r>
            <a:r>
              <a:rPr lang="en-US" sz="2000" b="1" dirty="0">
                <a:solidFill>
                  <a:srgbClr val="FF0000"/>
                </a:solidFill>
                <a:latin typeface="Arial Narrow" pitchFamily="34" charset="0"/>
              </a:rPr>
              <a:t>Jobs</a:t>
            </a:r>
          </a:p>
        </p:txBody>
      </p:sp>
      <p:sp>
        <p:nvSpPr>
          <p:cNvPr id="6" name="Slide Number Placeholder 5"/>
          <p:cNvSpPr>
            <a:spLocks noGrp="1"/>
          </p:cNvSpPr>
          <p:nvPr>
            <p:ph type="sldNum" sz="quarter" idx="12"/>
          </p:nvPr>
        </p:nvSpPr>
        <p:spPr>
          <a:xfrm>
            <a:off x="0" y="1272222"/>
            <a:ext cx="533400" cy="244476"/>
          </a:xfrm>
        </p:spPr>
        <p:txBody>
          <a:bodyPr>
            <a:normAutofit fontScale="85000" lnSpcReduction="20000"/>
          </a:bodyPr>
          <a:lstStyle/>
          <a:p>
            <a:fld id="{5B8CE16B-2A20-4CDE-BAF7-D02BDC095B19}" type="slidenum">
              <a:rPr lang="en-AU"/>
              <a:pPr/>
              <a:t>6</a:t>
            </a:fld>
            <a:endParaRPr lang="en-AU" dirty="0"/>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1" y="5863266"/>
            <a:ext cx="2134889" cy="68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12138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81019" y="304800"/>
            <a:ext cx="3767381" cy="769441"/>
          </a:xfrm>
          <a:prstGeom prst="rect">
            <a:avLst/>
          </a:prstGeom>
        </p:spPr>
        <p:txBody>
          <a:bodyPr wrap="square">
            <a:spAutoFit/>
          </a:bodyPr>
          <a:lstStyle/>
          <a:p>
            <a:pPr algn="ctr"/>
            <a:r>
              <a:rPr lang="en-IN" sz="4400" b="1" dirty="0" smtClean="0">
                <a:solidFill>
                  <a:srgbClr val="002060"/>
                </a:solidFill>
                <a:effectLst>
                  <a:outerShdw blurRad="38100" dist="38100" dir="2700000" algn="tl">
                    <a:srgbClr val="000000">
                      <a:alpha val="43137"/>
                    </a:srgbClr>
                  </a:outerShdw>
                </a:effectLst>
                <a:latin typeface="Arial Narrow" pitchFamily="34" charset="0"/>
              </a:rPr>
              <a:t>Introduction</a:t>
            </a:r>
            <a:endParaRPr lang="en-IN" sz="4400" b="1" dirty="0">
              <a:solidFill>
                <a:srgbClr val="002060"/>
              </a:solidFill>
              <a:effectLst>
                <a:outerShdw blurRad="38100" dist="38100" dir="2700000" algn="tl">
                  <a:srgbClr val="000000">
                    <a:alpha val="43137"/>
                  </a:srgbClr>
                </a:outerShdw>
              </a:effectLst>
              <a:latin typeface="Arial Narrow" pitchFamily="34" charset="0"/>
            </a:endParaRPr>
          </a:p>
        </p:txBody>
      </p:sp>
      <p:sp>
        <p:nvSpPr>
          <p:cNvPr id="6" name="Rectangle 5"/>
          <p:cNvSpPr/>
          <p:nvPr/>
        </p:nvSpPr>
        <p:spPr>
          <a:xfrm>
            <a:off x="381000" y="1173540"/>
            <a:ext cx="7848600" cy="2492990"/>
          </a:xfrm>
          <a:prstGeom prst="rect">
            <a:avLst/>
          </a:prstGeom>
        </p:spPr>
        <p:txBody>
          <a:bodyPr wrap="square">
            <a:spAutoFit/>
          </a:bodyPr>
          <a:lstStyle/>
          <a:p>
            <a:pPr marL="457200" indent="-457200" algn="just">
              <a:lnSpc>
                <a:spcPct val="150000"/>
              </a:lnSpc>
              <a:buClr>
                <a:srgbClr val="FF0000"/>
              </a:buClr>
              <a:buSzPct val="80000"/>
              <a:buFont typeface="Wingdings" pitchFamily="2" charset="2"/>
              <a:buChar char="q"/>
            </a:pPr>
            <a:r>
              <a:rPr lang="en-GB" sz="2600" b="1" dirty="0">
                <a:solidFill>
                  <a:srgbClr val="FF0000"/>
                </a:solidFill>
                <a:latin typeface="Arial Narrow" pitchFamily="34" charset="0"/>
                <a:ea typeface="ＭＳ Ｐゴシック" pitchFamily="-84" charset="-128"/>
                <a:cs typeface="ＭＳ Ｐゴシック" pitchFamily="-84" charset="-128"/>
              </a:rPr>
              <a:t>Vehicles</a:t>
            </a:r>
            <a:r>
              <a:rPr lang="en-GB" sz="2600" b="1" dirty="0">
                <a:latin typeface="Arial Narrow" pitchFamily="34" charset="0"/>
                <a:ea typeface="ＭＳ Ｐゴシック" pitchFamily="-84" charset="-128"/>
                <a:cs typeface="ＭＳ Ｐゴシック" pitchFamily="-84" charset="-128"/>
              </a:rPr>
              <a:t> are the most popular means of transportation around the world</a:t>
            </a:r>
            <a:r>
              <a:rPr lang="en-GB" sz="2600" b="1" dirty="0" smtClean="0">
                <a:latin typeface="Arial Narrow" pitchFamily="34" charset="0"/>
                <a:ea typeface="ＭＳ Ｐゴシック" pitchFamily="-84" charset="-128"/>
                <a:cs typeface="ＭＳ Ｐゴシック" pitchFamily="-84" charset="-128"/>
              </a:rPr>
              <a:t>. </a:t>
            </a:r>
          </a:p>
          <a:p>
            <a:pPr marL="457200" indent="-457200" algn="just">
              <a:lnSpc>
                <a:spcPct val="150000"/>
              </a:lnSpc>
              <a:buClr>
                <a:srgbClr val="FF0000"/>
              </a:buClr>
              <a:buSzPct val="80000"/>
              <a:buFont typeface="Wingdings" pitchFamily="2" charset="2"/>
              <a:buChar char="q"/>
            </a:pPr>
            <a:r>
              <a:rPr lang="en-GB" sz="2600" b="1" dirty="0" smtClean="0">
                <a:solidFill>
                  <a:srgbClr val="FF0000"/>
                </a:solidFill>
                <a:latin typeface="Arial Narrow" pitchFamily="34" charset="0"/>
                <a:ea typeface="ＭＳ Ｐゴシック" pitchFamily="-84" charset="-128"/>
                <a:cs typeface="ＭＳ Ｐゴシック" pitchFamily="-84" charset="-128"/>
              </a:rPr>
              <a:t>Vehicles</a:t>
            </a:r>
            <a:r>
              <a:rPr lang="en-GB" sz="2600" b="1" dirty="0" smtClean="0">
                <a:latin typeface="Arial Narrow" pitchFamily="34" charset="0"/>
                <a:ea typeface="ＭＳ Ｐゴシック" pitchFamily="-84" charset="-128"/>
                <a:cs typeface="ＭＳ Ｐゴシック" pitchFamily="-84" charset="-128"/>
              </a:rPr>
              <a:t> transformed into “Computers/Networks on the wheel” is called VANET.</a:t>
            </a:r>
            <a:endParaRPr lang="en-GB" sz="2600" b="1" dirty="0">
              <a:latin typeface="Arial Narrow" pitchFamily="34" charset="0"/>
              <a:ea typeface="ＭＳ Ｐゴシック" pitchFamily="-84" charset="-128"/>
              <a:cs typeface="ＭＳ Ｐゴシック" pitchFamily="-84" charset="-128"/>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038600"/>
            <a:ext cx="20574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0" y="6292334"/>
            <a:ext cx="2359941" cy="276999"/>
          </a:xfrm>
          <a:prstGeom prst="rect">
            <a:avLst/>
          </a:prstGeom>
        </p:spPr>
        <p:txBody>
          <a:bodyPr wrap="none">
            <a:spAutoFit/>
          </a:bodyPr>
          <a:lstStyle/>
          <a:p>
            <a:r>
              <a:rPr lang="en-GB" sz="1200" b="1" dirty="0" smtClean="0">
                <a:latin typeface="Arial Narrow" pitchFamily="34" charset="0"/>
                <a:ea typeface="ＭＳ Ｐゴシック" pitchFamily="-84" charset="-128"/>
                <a:cs typeface="ＭＳ Ｐゴシック" pitchFamily="-84" charset="-128"/>
              </a:rPr>
              <a:t>Cars were pure mechanical devices </a:t>
            </a:r>
            <a:endParaRPr lang="en-US" sz="1200" dirty="0"/>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1" y="4038600"/>
            <a:ext cx="2743200"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2362200" y="6310546"/>
            <a:ext cx="2661691" cy="461665"/>
          </a:xfrm>
          <a:prstGeom prst="rect">
            <a:avLst/>
          </a:prstGeom>
        </p:spPr>
        <p:txBody>
          <a:bodyPr wrap="none">
            <a:spAutoFit/>
          </a:bodyPr>
          <a:lstStyle/>
          <a:p>
            <a:r>
              <a:rPr lang="en-GB" sz="1200" b="1" dirty="0" smtClean="0">
                <a:latin typeface="Arial Narrow" pitchFamily="34" charset="0"/>
                <a:ea typeface="ＭＳ Ｐゴシック" pitchFamily="-84" charset="-128"/>
                <a:cs typeface="ＭＳ Ｐゴシック" pitchFamily="-84" charset="-128"/>
              </a:rPr>
              <a:t>Today cars with fully controlled software </a:t>
            </a:r>
          </a:p>
          <a:p>
            <a:pPr algn="ctr"/>
            <a:r>
              <a:rPr lang="en-GB" sz="1200" b="1" dirty="0" smtClean="0">
                <a:latin typeface="Arial Narrow" pitchFamily="34" charset="0"/>
                <a:ea typeface="ＭＳ Ｐゴシック" pitchFamily="-84" charset="-128"/>
                <a:cs typeface="ＭＳ Ｐゴシック" pitchFamily="-84" charset="-128"/>
              </a:rPr>
              <a:t>devices </a:t>
            </a:r>
            <a:endParaRPr lang="en-US" sz="1200" dirty="0"/>
          </a:p>
        </p:txBody>
      </p:sp>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1" y="4038600"/>
            <a:ext cx="3276599" cy="2209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5105400" y="6276201"/>
            <a:ext cx="3276599" cy="461665"/>
          </a:xfrm>
          <a:prstGeom prst="rect">
            <a:avLst/>
          </a:prstGeom>
        </p:spPr>
        <p:txBody>
          <a:bodyPr wrap="square">
            <a:spAutoFit/>
          </a:bodyPr>
          <a:lstStyle/>
          <a:p>
            <a:pPr algn="ctr"/>
            <a:r>
              <a:rPr lang="en-GB" sz="1200" b="1" dirty="0" smtClean="0">
                <a:latin typeface="Arial Narrow" pitchFamily="34" charset="0"/>
                <a:ea typeface="ＭＳ Ｐゴシック" pitchFamily="-84" charset="-128"/>
                <a:cs typeface="ＭＳ Ｐゴシック" pitchFamily="-84" charset="-128"/>
              </a:rPr>
              <a:t>Smart Cars fully controlled by software </a:t>
            </a:r>
          </a:p>
          <a:p>
            <a:pPr algn="ctr"/>
            <a:r>
              <a:rPr lang="en-GB" sz="1200" b="1" dirty="0" smtClean="0">
                <a:latin typeface="Arial Narrow" pitchFamily="34" charset="0"/>
                <a:ea typeface="ＭＳ Ｐゴシック" pitchFamily="-84" charset="-128"/>
                <a:cs typeface="ＭＳ Ｐゴシック" pitchFamily="-84" charset="-128"/>
              </a:rPr>
              <a:t>(Audi A9 will repairs itself</a:t>
            </a:r>
          </a:p>
        </p:txBody>
      </p:sp>
      <p:pic>
        <p:nvPicPr>
          <p:cNvPr id="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3800" y="6478192"/>
            <a:ext cx="1591319" cy="344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24699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7158" y="551557"/>
            <a:ext cx="7643842" cy="6001643"/>
          </a:xfrm>
          <a:prstGeom prst="rect">
            <a:avLst/>
          </a:prstGeom>
          <a:noFill/>
        </p:spPr>
        <p:txBody>
          <a:bodyPr wrap="square" rtlCol="0">
            <a:spAutoFit/>
          </a:bodyPr>
          <a:lstStyle/>
          <a:p>
            <a:pPr algn="just">
              <a:lnSpc>
                <a:spcPct val="200000"/>
              </a:lnSpc>
            </a:pPr>
            <a:r>
              <a:rPr lang="en-IN" sz="2400" b="1" dirty="0" smtClean="0">
                <a:solidFill>
                  <a:srgbClr val="002060"/>
                </a:solidFill>
                <a:latin typeface="Times New Roman" pitchFamily="18" charset="0"/>
                <a:cs typeface="Times New Roman" pitchFamily="18" charset="0"/>
              </a:rPr>
              <a:t> </a:t>
            </a:r>
            <a:endParaRPr lang="en-IN" sz="2400" u="sng" dirty="0" smtClean="0">
              <a:solidFill>
                <a:srgbClr val="FF0000"/>
              </a:solidFill>
              <a:latin typeface="Times New Roman" pitchFamily="18" charset="0"/>
              <a:cs typeface="Times New Roman" pitchFamily="18" charset="0"/>
            </a:endParaRPr>
          </a:p>
          <a:p>
            <a:pPr marL="342900" indent="-342900" algn="just">
              <a:lnSpc>
                <a:spcPct val="200000"/>
              </a:lnSpc>
              <a:buClr>
                <a:srgbClr val="FF0000"/>
              </a:buClr>
              <a:buSzPct val="80000"/>
              <a:buFont typeface="Wingdings" pitchFamily="2" charset="2"/>
              <a:buChar char="q"/>
            </a:pPr>
            <a:r>
              <a:rPr lang="en-IN" sz="2400" b="1" kern="0" dirty="0">
                <a:solidFill>
                  <a:srgbClr val="FF0000"/>
                </a:solidFill>
                <a:effectLst>
                  <a:outerShdw blurRad="38100" dist="38100" dir="2700000" algn="tl">
                    <a:srgbClr val="000000">
                      <a:alpha val="43137"/>
                    </a:srgbClr>
                  </a:outerShdw>
                </a:effectLst>
                <a:latin typeface="Arial Narrow" pitchFamily="34" charset="0"/>
                <a:cs typeface="Times New Roman" pitchFamily="18" charset="0"/>
              </a:rPr>
              <a:t>V</a:t>
            </a:r>
            <a:r>
              <a:rPr lang="en-IN" sz="2400" b="1" kern="0" dirty="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ehicular </a:t>
            </a:r>
            <a:r>
              <a:rPr lang="en-IN" sz="2400" b="1" kern="0" dirty="0">
                <a:solidFill>
                  <a:srgbClr val="FF0000"/>
                </a:solidFill>
                <a:effectLst>
                  <a:outerShdw blurRad="38100" dist="38100" dir="2700000" algn="tl">
                    <a:srgbClr val="000000">
                      <a:alpha val="43137"/>
                    </a:srgbClr>
                  </a:outerShdw>
                </a:effectLst>
                <a:latin typeface="Arial Narrow" pitchFamily="34" charset="0"/>
                <a:cs typeface="Times New Roman" pitchFamily="18" charset="0"/>
              </a:rPr>
              <a:t>A</a:t>
            </a:r>
            <a:r>
              <a:rPr lang="en-IN" sz="2400" b="1" kern="0" dirty="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d-hoc </a:t>
            </a:r>
            <a:r>
              <a:rPr lang="en-IN" sz="2400" b="1" kern="0" dirty="0" err="1">
                <a:solidFill>
                  <a:srgbClr val="FF0000"/>
                </a:solidFill>
                <a:effectLst>
                  <a:outerShdw blurRad="38100" dist="38100" dir="2700000" algn="tl">
                    <a:srgbClr val="000000">
                      <a:alpha val="43137"/>
                    </a:srgbClr>
                  </a:outerShdw>
                </a:effectLst>
                <a:latin typeface="Arial Narrow" pitchFamily="34" charset="0"/>
                <a:cs typeface="Times New Roman" pitchFamily="18" charset="0"/>
              </a:rPr>
              <a:t>NET</a:t>
            </a:r>
            <a:r>
              <a:rPr lang="en-IN" sz="2400" b="1" kern="0" dirty="0" err="1">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work</a:t>
            </a:r>
            <a:r>
              <a:rPr lang="en-IN" sz="2400" b="1" kern="0" dirty="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 “ provides wireless communication among vehicles and vehicle to road side equipments.” The networks with the absence of any centralized or pre-established infrastructure are called Ad hoc networks</a:t>
            </a:r>
          </a:p>
          <a:p>
            <a:pPr marL="800100" lvl="1" indent="-342900" algn="just">
              <a:lnSpc>
                <a:spcPct val="200000"/>
              </a:lnSpc>
              <a:buClr>
                <a:srgbClr val="FF0000"/>
              </a:buClr>
              <a:buSzPct val="80000"/>
              <a:buFont typeface="Wingdings" pitchFamily="2" charset="2"/>
              <a:buChar char="§"/>
            </a:pPr>
            <a:r>
              <a:rPr lang="en-IN" sz="2400" b="1" kern="0" dirty="0">
                <a:solidFill>
                  <a:srgbClr val="002060"/>
                </a:solidFill>
                <a:effectLst>
                  <a:outerShdw blurRad="38100" dist="38100" dir="2700000" algn="tl">
                    <a:srgbClr val="000000">
                      <a:alpha val="43137"/>
                    </a:srgbClr>
                  </a:outerShdw>
                </a:effectLst>
                <a:latin typeface="Arial Narrow" pitchFamily="34" charset="0"/>
                <a:cs typeface="Times New Roman" pitchFamily="18" charset="0"/>
                <a:sym typeface="Wingdings" pitchFamily="2" charset="2"/>
              </a:rPr>
              <a:t>It is a sub-class of mobile ad hoc networks (MANET</a:t>
            </a:r>
            <a:r>
              <a:rPr lang="en-IN" sz="2400" b="1" kern="0" dirty="0" smtClean="0">
                <a:solidFill>
                  <a:srgbClr val="002060"/>
                </a:solidFill>
                <a:effectLst>
                  <a:outerShdw blurRad="38100" dist="38100" dir="2700000" algn="tl">
                    <a:srgbClr val="000000">
                      <a:alpha val="43137"/>
                    </a:srgbClr>
                  </a:outerShdw>
                </a:effectLst>
                <a:latin typeface="Arial Narrow" pitchFamily="34" charset="0"/>
                <a:cs typeface="Times New Roman" pitchFamily="18" charset="0"/>
                <a:sym typeface="Wingdings" pitchFamily="2" charset="2"/>
              </a:rPr>
              <a:t>).</a:t>
            </a:r>
          </a:p>
          <a:p>
            <a:pPr marL="800100" lvl="1" indent="-342900" algn="just">
              <a:lnSpc>
                <a:spcPct val="200000"/>
              </a:lnSpc>
              <a:buClr>
                <a:srgbClr val="FF0000"/>
              </a:buClr>
              <a:buSzPct val="80000"/>
              <a:buFont typeface="Wingdings" pitchFamily="2" charset="2"/>
              <a:buChar char="§"/>
            </a:pPr>
            <a:r>
              <a:rPr lang="en-IN" sz="2400" b="1" kern="0" dirty="0" smtClean="0">
                <a:solidFill>
                  <a:srgbClr val="002060"/>
                </a:solidFill>
                <a:effectLst>
                  <a:outerShdw blurRad="38100" dist="38100" dir="2700000" algn="tl">
                    <a:srgbClr val="000000">
                      <a:alpha val="43137"/>
                    </a:srgbClr>
                  </a:outerShdw>
                </a:effectLst>
                <a:latin typeface="Arial Narrow" pitchFamily="34" charset="0"/>
                <a:cs typeface="Times New Roman" pitchFamily="18" charset="0"/>
                <a:sym typeface="Wingdings" pitchFamily="2" charset="2"/>
              </a:rPr>
              <a:t>Used </a:t>
            </a:r>
            <a:r>
              <a:rPr lang="en-IN" sz="2400" b="1" kern="0" dirty="0">
                <a:solidFill>
                  <a:srgbClr val="002060"/>
                </a:solidFill>
                <a:effectLst>
                  <a:outerShdw blurRad="38100" dist="38100" dir="2700000" algn="tl">
                    <a:srgbClr val="000000">
                      <a:alpha val="43137"/>
                    </a:srgbClr>
                  </a:outerShdw>
                </a:effectLst>
                <a:latin typeface="Arial Narrow" pitchFamily="34" charset="0"/>
                <a:cs typeface="Times New Roman" pitchFamily="18" charset="0"/>
                <a:sym typeface="Wingdings" pitchFamily="2" charset="2"/>
              </a:rPr>
              <a:t>for safety , comfort  and entertainment as well.</a:t>
            </a:r>
          </a:p>
        </p:txBody>
      </p:sp>
      <p:sp>
        <p:nvSpPr>
          <p:cNvPr id="4" name="Rectangle 3"/>
          <p:cNvSpPr/>
          <p:nvPr/>
        </p:nvSpPr>
        <p:spPr>
          <a:xfrm>
            <a:off x="2057400" y="68759"/>
            <a:ext cx="4159857" cy="769441"/>
          </a:xfrm>
          <a:prstGeom prst="rect">
            <a:avLst/>
          </a:prstGeom>
        </p:spPr>
        <p:txBody>
          <a:bodyPr wrap="none">
            <a:spAutoFit/>
          </a:bodyPr>
          <a:lstStyle/>
          <a:p>
            <a:r>
              <a:rPr lang="en-US" altLang="zh-TW" sz="4400" b="1" dirty="0">
                <a:solidFill>
                  <a:srgbClr val="002060"/>
                </a:solidFill>
                <a:effectLst>
                  <a:outerShdw blurRad="38100" dist="38100" dir="2700000" algn="tl">
                    <a:srgbClr val="000000">
                      <a:alpha val="43137"/>
                    </a:srgbClr>
                  </a:outerShdw>
                </a:effectLst>
                <a:latin typeface="Arial Narrow" pitchFamily="34" charset="0"/>
                <a:ea typeface="+mj-ea"/>
                <a:cs typeface="+mj-cs"/>
              </a:rPr>
              <a:t>What is a </a:t>
            </a:r>
            <a:r>
              <a:rPr lang="en-US" altLang="zh-TW" sz="4400" b="1" dirty="0">
                <a:solidFill>
                  <a:srgbClr val="FF0000"/>
                </a:solidFill>
                <a:effectLst>
                  <a:outerShdw blurRad="38100" dist="38100" dir="2700000" algn="tl">
                    <a:srgbClr val="000000">
                      <a:alpha val="43137"/>
                    </a:srgbClr>
                  </a:outerShdw>
                </a:effectLst>
                <a:latin typeface="Arial Narrow" pitchFamily="34" charset="0"/>
                <a:ea typeface="+mj-ea"/>
                <a:cs typeface="+mj-cs"/>
              </a:rPr>
              <a:t>VANET</a:t>
            </a:r>
            <a:r>
              <a:rPr lang="en-US" altLang="zh-TW" sz="4400" b="1" dirty="0">
                <a:solidFill>
                  <a:srgbClr val="002060"/>
                </a:solidFill>
                <a:effectLst>
                  <a:outerShdw blurRad="38100" dist="38100" dir="2700000" algn="tl">
                    <a:srgbClr val="000000">
                      <a:alpha val="43137"/>
                    </a:srgbClr>
                  </a:outerShdw>
                </a:effectLst>
                <a:latin typeface="Arial Narrow" pitchFamily="34" charset="0"/>
                <a:ea typeface="+mj-ea"/>
                <a:cs typeface="+mj-cs"/>
              </a:rPr>
              <a:t>?</a:t>
            </a:r>
            <a:endParaRPr lang="en-US" sz="4400" b="1" dirty="0">
              <a:solidFill>
                <a:srgbClr val="002060"/>
              </a:solidFill>
              <a:effectLst>
                <a:outerShdw blurRad="38100" dist="38100" dir="2700000" algn="tl">
                  <a:srgbClr val="000000">
                    <a:alpha val="43137"/>
                  </a:srgbClr>
                </a:outerShdw>
              </a:effectLst>
              <a:latin typeface="Arial Narrow" pitchFamily="34" charset="0"/>
              <a:ea typeface="+mj-ea"/>
              <a:cs typeface="+mj-cs"/>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4910" y="6347623"/>
            <a:ext cx="1449090" cy="468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48472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76200"/>
            <a:ext cx="8458200" cy="646331"/>
          </a:xfrm>
          <a:prstGeom prst="rect">
            <a:avLst/>
          </a:prstGeom>
          <a:noFill/>
        </p:spPr>
        <p:txBody>
          <a:bodyPr wrap="square" rtlCol="0">
            <a:spAutoFit/>
          </a:bodyPr>
          <a:lstStyle/>
          <a:p>
            <a:pPr algn="ctr"/>
            <a:r>
              <a:rPr lang="en-US" sz="3600" kern="0" dirty="0">
                <a:solidFill>
                  <a:srgbClr val="002060"/>
                </a:solidFill>
                <a:latin typeface="Arial Narrow" pitchFamily="34" charset="0"/>
                <a:cs typeface="Times New Roman" pitchFamily="18" charset="0"/>
              </a:rPr>
              <a:t> </a:t>
            </a:r>
            <a:r>
              <a:rPr lang="en-US" sz="3600" kern="0" dirty="0" smtClean="0">
                <a:solidFill>
                  <a:srgbClr val="002060"/>
                </a:solidFill>
                <a:latin typeface="Arial Narrow" pitchFamily="34" charset="0"/>
                <a:cs typeface="Times New Roman" pitchFamily="18" charset="0"/>
              </a:rPr>
              <a:t>  </a:t>
            </a:r>
            <a:r>
              <a:rPr lang="en-US" sz="3600" b="1" kern="0" dirty="0">
                <a:solidFill>
                  <a:srgbClr val="FF0000"/>
                </a:solidFill>
                <a:effectLst>
                  <a:outerShdw blurRad="38100" dist="38100" dir="2700000" algn="tl">
                    <a:srgbClr val="000000">
                      <a:alpha val="43137"/>
                    </a:srgbClr>
                  </a:outerShdw>
                </a:effectLst>
                <a:latin typeface="Arial Narrow" pitchFamily="34" charset="0"/>
                <a:cs typeface="Times New Roman" pitchFamily="18" charset="0"/>
              </a:rPr>
              <a:t>V</a:t>
            </a:r>
            <a:r>
              <a:rPr lang="en-US" sz="3600" b="1" kern="0" dirty="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ehicular </a:t>
            </a:r>
            <a:r>
              <a:rPr lang="en-US" sz="3600" b="1" kern="0" dirty="0">
                <a:solidFill>
                  <a:srgbClr val="FF0000"/>
                </a:solidFill>
                <a:effectLst>
                  <a:outerShdw blurRad="38100" dist="38100" dir="2700000" algn="tl">
                    <a:srgbClr val="000000">
                      <a:alpha val="43137"/>
                    </a:srgbClr>
                  </a:outerShdw>
                </a:effectLst>
                <a:latin typeface="Arial Narrow" pitchFamily="34" charset="0"/>
                <a:cs typeface="Times New Roman" pitchFamily="18" charset="0"/>
              </a:rPr>
              <a:t>A</a:t>
            </a:r>
            <a:r>
              <a:rPr lang="en-US" sz="3600" b="1" kern="0" dirty="0">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d-hoc </a:t>
            </a:r>
            <a:r>
              <a:rPr lang="en-US" sz="3600" b="1" kern="0" dirty="0" err="1">
                <a:solidFill>
                  <a:srgbClr val="FF0000"/>
                </a:solidFill>
                <a:effectLst>
                  <a:outerShdw blurRad="38100" dist="38100" dir="2700000" algn="tl">
                    <a:srgbClr val="000000">
                      <a:alpha val="43137"/>
                    </a:srgbClr>
                  </a:outerShdw>
                </a:effectLst>
                <a:latin typeface="Arial Narrow" pitchFamily="34" charset="0"/>
                <a:cs typeface="Times New Roman" pitchFamily="18" charset="0"/>
              </a:rPr>
              <a:t>NET</a:t>
            </a:r>
            <a:r>
              <a:rPr lang="en-US" sz="3600" b="1" kern="0" dirty="0" err="1">
                <a:solidFill>
                  <a:srgbClr val="002060"/>
                </a:solidFill>
                <a:effectLst>
                  <a:outerShdw blurRad="38100" dist="38100" dir="2700000" algn="tl">
                    <a:srgbClr val="000000">
                      <a:alpha val="43137"/>
                    </a:srgbClr>
                  </a:outerShdw>
                </a:effectLst>
                <a:latin typeface="Arial Narrow" pitchFamily="34" charset="0"/>
                <a:cs typeface="Times New Roman" pitchFamily="18" charset="0"/>
              </a:rPr>
              <a:t>work</a:t>
            </a:r>
            <a:endParaRPr lang="en-US" sz="3600" b="1" kern="0" dirty="0">
              <a:solidFill>
                <a:srgbClr val="002060"/>
              </a:solidFill>
              <a:effectLst>
                <a:outerShdw blurRad="38100" dist="38100" dir="2700000" algn="tl">
                  <a:srgbClr val="000000">
                    <a:alpha val="43137"/>
                  </a:srgbClr>
                </a:outerShdw>
              </a:effectLst>
              <a:latin typeface="Arial Narrow" pitchFamily="34" charset="0"/>
              <a:cs typeface="Times New Roman" pitchFamily="18" charset="0"/>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37" t="3256" r="1429" b="1898"/>
          <a:stretch/>
        </p:blipFill>
        <p:spPr bwMode="auto">
          <a:xfrm>
            <a:off x="4987636" y="1371600"/>
            <a:ext cx="4017818" cy="4237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Image result for VANET"/>
          <p:cNvPicPr>
            <a:picLocks noChangeAspect="1" noChangeArrowheads="1"/>
          </p:cNvPicPr>
          <p:nvPr/>
        </p:nvPicPr>
        <p:blipFill rotWithShape="1">
          <a:blip r:embed="rId4">
            <a:extLst>
              <a:ext uri="{28A0092B-C50C-407E-A947-70E740481C1C}">
                <a14:useLocalDpi xmlns:a14="http://schemas.microsoft.com/office/drawing/2010/main" val="0"/>
              </a:ext>
            </a:extLst>
          </a:blip>
          <a:srcRect l="12711" r="12629"/>
          <a:stretch/>
        </p:blipFill>
        <p:spPr bwMode="auto">
          <a:xfrm>
            <a:off x="210716" y="1371600"/>
            <a:ext cx="4569103" cy="42379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6545" y="6019800"/>
            <a:ext cx="2134889" cy="68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899280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20050</TotalTime>
  <Words>829</Words>
  <Application>Microsoft Office PowerPoint</Application>
  <PresentationFormat>On-screen Show (4:3)</PresentationFormat>
  <Paragraphs>142</Paragraphs>
  <Slides>28</Slides>
  <Notes>9</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Median</vt:lpstr>
      <vt:lpstr>ReconstructMe: 3D Selfie</vt:lpstr>
      <vt:lpstr>Outline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My Current Research Topic </vt:lpstr>
      <vt:lpstr>PowerPoint Presentation</vt:lpstr>
      <vt:lpstr>PowerPoint Presentation</vt:lpstr>
      <vt:lpstr>ReconstructMe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Further Reading</vt:lpstr>
      <vt:lpstr>Q &amp; A</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 Recognition</dc:title>
  <dc:creator>123</dc:creator>
  <cp:lastModifiedBy>Windows 사용자</cp:lastModifiedBy>
  <cp:revision>1488</cp:revision>
  <cp:lastPrinted>2019-06-03T02:49:31Z</cp:lastPrinted>
  <dcterms:created xsi:type="dcterms:W3CDTF">2006-08-16T00:00:00Z</dcterms:created>
  <dcterms:modified xsi:type="dcterms:W3CDTF">2019-06-03T05:47:07Z</dcterms:modified>
</cp:coreProperties>
</file>